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wdp" ContentType="image/vnd.ms-photo"/>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3.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1.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9" r:id="rId1"/>
    <p:sldMasterId id="2147483689" r:id="rId2"/>
    <p:sldMasterId id="2147483710" r:id="rId3"/>
    <p:sldMasterId id="2147483728" r:id="rId4"/>
  </p:sldMasterIdLst>
  <p:notesMasterIdLst>
    <p:notesMasterId r:id="rId30"/>
  </p:notesMasterIdLst>
  <p:sldIdLst>
    <p:sldId id="294" r:id="rId5"/>
    <p:sldId id="356" r:id="rId6"/>
    <p:sldId id="371" r:id="rId7"/>
    <p:sldId id="359" r:id="rId8"/>
    <p:sldId id="360" r:id="rId9"/>
    <p:sldId id="361" r:id="rId10"/>
    <p:sldId id="362" r:id="rId11"/>
    <p:sldId id="363" r:id="rId12"/>
    <p:sldId id="364" r:id="rId13"/>
    <p:sldId id="365" r:id="rId14"/>
    <p:sldId id="366" r:id="rId15"/>
    <p:sldId id="367" r:id="rId16"/>
    <p:sldId id="368" r:id="rId17"/>
    <p:sldId id="369" r:id="rId18"/>
    <p:sldId id="370" r:id="rId19"/>
    <p:sldId id="357" r:id="rId20"/>
    <p:sldId id="334" r:id="rId21"/>
    <p:sldId id="335" r:id="rId22"/>
    <p:sldId id="336" r:id="rId23"/>
    <p:sldId id="379" r:id="rId24"/>
    <p:sldId id="378" r:id="rId25"/>
    <p:sldId id="374" r:id="rId26"/>
    <p:sldId id="375" r:id="rId27"/>
    <p:sldId id="376" r:id="rId28"/>
    <p:sldId id="377"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724"/>
    <p:restoredTop sz="74630"/>
  </p:normalViewPr>
  <p:slideViewPr>
    <p:cSldViewPr snapToGrid="0" snapToObjects="1">
      <p:cViewPr varScale="1">
        <p:scale>
          <a:sx n="67" d="100"/>
          <a:sy n="67" d="100"/>
        </p:scale>
        <p:origin x="1584"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 Target="slides/slide1.xml"/><Relationship Id="rId30" Type="http://schemas.openxmlformats.org/officeDocument/2006/relationships/notesMaster" Target="notesMasters/notesMaster1.xml"/><Relationship Id="rId31" Type="http://schemas.openxmlformats.org/officeDocument/2006/relationships/presProps" Target="presProps.xml"/><Relationship Id="rId32" Type="http://schemas.openxmlformats.org/officeDocument/2006/relationships/viewProps" Target="viewProps.xml"/><Relationship Id="rId9" Type="http://schemas.openxmlformats.org/officeDocument/2006/relationships/slide" Target="slides/slide5.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3" Type="http://schemas.openxmlformats.org/officeDocument/2006/relationships/theme" Target="theme/theme1.xml"/><Relationship Id="rId34" Type="http://schemas.openxmlformats.org/officeDocument/2006/relationships/tableStyles" Target="tableStyles.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A6DD5D4-B5EE-4547-B82D-5644976193BC}" type="datetimeFigureOut">
              <a:rPr lang="en-US" smtClean="0"/>
              <a:t>2/15/18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634886B-3DE4-5447-A8AA-2ADEB216F3F0}" type="slidenum">
              <a:rPr lang="en-US" smtClean="0"/>
              <a:t>‹#›</a:t>
            </a:fld>
            <a:endParaRPr lang="en-US"/>
          </a:p>
        </p:txBody>
      </p:sp>
    </p:spTree>
    <p:extLst>
      <p:ext uri="{BB962C8B-B14F-4D97-AF65-F5344CB8AC3E}">
        <p14:creationId xmlns:p14="http://schemas.microsoft.com/office/powerpoint/2010/main" val="16373483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634886B-3DE4-5447-A8AA-2ADEB216F3F0}" type="slidenum">
              <a:rPr lang="en-US" smtClean="0"/>
              <a:t>1</a:t>
            </a:fld>
            <a:endParaRPr lang="en-US"/>
          </a:p>
        </p:txBody>
      </p:sp>
    </p:spTree>
    <p:extLst>
      <p:ext uri="{BB962C8B-B14F-4D97-AF65-F5344CB8AC3E}">
        <p14:creationId xmlns:p14="http://schemas.microsoft.com/office/powerpoint/2010/main" val="21212914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you want to start developing on the</a:t>
            </a:r>
            <a:r>
              <a:rPr lang="en-US" baseline="0" dirty="0" smtClean="0"/>
              <a:t> Intel platform you can find a ton of resources to get your project off the ground. There are code samples, proof of concept projects, full </a:t>
            </a:r>
            <a:r>
              <a:rPr lang="en-US" baseline="0" dirty="0" err="1" smtClean="0"/>
              <a:t>IoT</a:t>
            </a:r>
            <a:r>
              <a:rPr lang="en-US" baseline="0" dirty="0" smtClean="0"/>
              <a:t> solutions with descriptions and code.  You can even find market research for certain </a:t>
            </a:r>
            <a:r>
              <a:rPr lang="en-US" baseline="0" dirty="0" err="1" smtClean="0"/>
              <a:t>IoT</a:t>
            </a:r>
            <a:r>
              <a:rPr lang="en-US" baseline="0" dirty="0" smtClean="0"/>
              <a:t> verticals like smart home, smart transportation, retail and more. </a:t>
            </a:r>
          </a:p>
          <a:p>
            <a:endParaRPr lang="en-US" baseline="0" dirty="0" smtClean="0"/>
          </a:p>
          <a:p>
            <a:r>
              <a:rPr lang="en-US" baseline="0" dirty="0" smtClean="0"/>
              <a:t>All of the code is open source so you can use whatever portions you want and not have to worry about licensing issues. </a:t>
            </a:r>
            <a:endParaRPr lang="en-US" dirty="0"/>
          </a:p>
        </p:txBody>
      </p:sp>
      <p:sp>
        <p:nvSpPr>
          <p:cNvPr id="4" name="Slide Number Placeholder 3"/>
          <p:cNvSpPr>
            <a:spLocks noGrp="1"/>
          </p:cNvSpPr>
          <p:nvPr>
            <p:ph type="sldNum" sz="quarter" idx="10"/>
          </p:nvPr>
        </p:nvSpPr>
        <p:spPr/>
        <p:txBody>
          <a:bodyPr/>
          <a:lstStyle/>
          <a:p>
            <a:fld id="{D61C8689-8455-3546-ADF9-3B7273760F66}" type="slidenum">
              <a:rPr lang="en-US" smtClean="0"/>
              <a:pPr/>
              <a:t>11</a:t>
            </a:fld>
            <a:endParaRPr lang="en-US" dirty="0"/>
          </a:p>
        </p:txBody>
      </p:sp>
    </p:spTree>
    <p:extLst>
      <p:ext uri="{BB962C8B-B14F-4D97-AF65-F5344CB8AC3E}">
        <p14:creationId xmlns:p14="http://schemas.microsoft.com/office/powerpoint/2010/main" val="7012238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7"/>
        <p:cNvGrpSpPr/>
        <p:nvPr/>
      </p:nvGrpSpPr>
      <p:grpSpPr>
        <a:xfrm>
          <a:off x="0" y="0"/>
          <a:ext cx="0" cy="0"/>
          <a:chOff x="0" y="0"/>
          <a:chExt cx="0" cy="0"/>
        </a:xfrm>
      </p:grpSpPr>
      <p:sp>
        <p:nvSpPr>
          <p:cNvPr id="1288" name="Shape 12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289" name="Shape 1289"/>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t" anchorCtr="0">
            <a:noAutofit/>
          </a:bodyPr>
          <a:lstStyle/>
          <a:p>
            <a:pPr marL="0" marR="0" lvl="0" indent="0" algn="l" rtl="0">
              <a:spcBef>
                <a:spcPts val="0"/>
              </a:spcBef>
              <a:buClr>
                <a:schemeClr val="dk1"/>
              </a:buClr>
              <a:buSzPct val="100000"/>
              <a:buFont typeface="Arial"/>
              <a:buNone/>
            </a:pPr>
            <a:endParaRPr sz="1100" b="0" i="0" u="none" strike="noStrike" cap="none" dirty="0">
              <a:solidFill>
                <a:schemeClr val="dk1"/>
              </a:solidFill>
              <a:latin typeface="Arial"/>
              <a:ea typeface="Arial"/>
              <a:cs typeface="Arial"/>
              <a:sym typeface="Arial"/>
            </a:endParaRPr>
          </a:p>
        </p:txBody>
      </p:sp>
      <p:sp>
        <p:nvSpPr>
          <p:cNvPr id="1290" name="Shape 1290"/>
          <p:cNvSpPr txBox="1">
            <a:spLocks noGrp="1"/>
          </p:cNvSpPr>
          <p:nvPr>
            <p:ph type="sldNum" idx="12"/>
          </p:nvPr>
        </p:nvSpPr>
        <p:spPr>
          <a:xfrm>
            <a:off x="3884613" y="8685213"/>
            <a:ext cx="2971800" cy="458787"/>
          </a:xfrm>
          <a:prstGeom prst="rect">
            <a:avLst/>
          </a:prstGeom>
          <a:noFill/>
          <a:ln>
            <a:noFill/>
          </a:ln>
        </p:spPr>
        <p:txBody>
          <a:bodyPr wrap="square" lIns="91425" tIns="45700" rIns="91425" bIns="45700" anchor="t"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 sz="1400" b="0" i="0" u="none" strike="noStrike" cap="none">
                <a:solidFill>
                  <a:srgbClr val="000000"/>
                </a:solidFill>
                <a:latin typeface="Arial"/>
                <a:ea typeface="Arial"/>
                <a:cs typeface="Arial"/>
                <a:sym typeface="Arial"/>
              </a:rPr>
              <a:t>12</a:t>
            </a:fld>
            <a:endParaRPr lang="en"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5895651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61C8689-8455-3546-ADF9-3B7273760F66}" type="slidenum">
              <a:rPr lang="en-US" smtClean="0"/>
              <a:pPr/>
              <a:t>13</a:t>
            </a:fld>
            <a:endParaRPr lang="en-US" dirty="0"/>
          </a:p>
        </p:txBody>
      </p:sp>
    </p:spTree>
    <p:extLst>
      <p:ext uri="{BB962C8B-B14F-4D97-AF65-F5344CB8AC3E}">
        <p14:creationId xmlns:p14="http://schemas.microsoft.com/office/powerpoint/2010/main" val="21036107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a:t>
            </a:r>
            <a:r>
              <a:rPr lang="en-US" baseline="0" dirty="0" smtClean="0"/>
              <a:t> you want to start working on a prototype or Proof of concept </a:t>
            </a:r>
            <a:r>
              <a:rPr lang="en-US" baseline="0" dirty="0" err="1" smtClean="0"/>
              <a:t>IoT</a:t>
            </a:r>
            <a:r>
              <a:rPr lang="en-US" baseline="0" dirty="0" smtClean="0"/>
              <a:t> project a great place to start would be by using the </a:t>
            </a:r>
            <a:r>
              <a:rPr lang="en-US" baseline="0" dirty="0" err="1" smtClean="0"/>
              <a:t>Iot</a:t>
            </a:r>
            <a:r>
              <a:rPr lang="en-US" baseline="0" dirty="0" smtClean="0"/>
              <a:t> Commercial Developer kit. This kit contains a NUC gateway and a set of Grove sensors. Keep in mind that </a:t>
            </a:r>
          </a:p>
          <a:p>
            <a:r>
              <a:rPr lang="en-US" baseline="0" dirty="0" smtClean="0"/>
              <a:t>You will also need to get an Arduino 101 in order to plug the sensors into. </a:t>
            </a:r>
          </a:p>
          <a:p>
            <a:endParaRPr lang="en-US" baseline="0" dirty="0" smtClean="0"/>
          </a:p>
          <a:p>
            <a:r>
              <a:rPr lang="en-US" baseline="0" dirty="0" smtClean="0"/>
              <a:t>This kit is great for learning about the Intel </a:t>
            </a:r>
            <a:r>
              <a:rPr lang="en-US" baseline="0" dirty="0" err="1" smtClean="0"/>
              <a:t>IoT</a:t>
            </a:r>
            <a:r>
              <a:rPr lang="en-US" baseline="0" dirty="0" smtClean="0"/>
              <a:t> ecosystem and starting to build out some projects. The demo we are looking at today was build with this kit.  </a:t>
            </a:r>
            <a:endParaRPr lang="en-US" dirty="0"/>
          </a:p>
        </p:txBody>
      </p:sp>
      <p:sp>
        <p:nvSpPr>
          <p:cNvPr id="4" name="Slide Number Placeholder 3"/>
          <p:cNvSpPr>
            <a:spLocks noGrp="1"/>
          </p:cNvSpPr>
          <p:nvPr>
            <p:ph type="sldNum" sz="quarter" idx="10"/>
          </p:nvPr>
        </p:nvSpPr>
        <p:spPr/>
        <p:txBody>
          <a:bodyPr/>
          <a:lstStyle/>
          <a:p>
            <a:fld id="{9634886B-3DE4-5447-A8AA-2ADEB216F3F0}" type="slidenum">
              <a:rPr lang="en-US" smtClean="0"/>
              <a:t>14</a:t>
            </a:fld>
            <a:endParaRPr lang="en-US"/>
          </a:p>
        </p:txBody>
      </p:sp>
    </p:spTree>
    <p:extLst>
      <p:ext uri="{BB962C8B-B14F-4D97-AF65-F5344CB8AC3E}">
        <p14:creationId xmlns:p14="http://schemas.microsoft.com/office/powerpoint/2010/main" val="8193173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finally how do we tie all this together?  Intel</a:t>
            </a:r>
            <a:r>
              <a:rPr lang="en-US" baseline="0" dirty="0" smtClean="0"/>
              <a:t> has created a hub for </a:t>
            </a:r>
            <a:r>
              <a:rPr lang="en-US" baseline="0" dirty="0" err="1" smtClean="0"/>
              <a:t>IoT</a:t>
            </a:r>
            <a:r>
              <a:rPr lang="en-US" baseline="0" dirty="0" smtClean="0"/>
              <a:t> developers at </a:t>
            </a:r>
            <a:r>
              <a:rPr lang="en-US" baseline="0" dirty="0" err="1" smtClean="0"/>
              <a:t>software.intel.com</a:t>
            </a:r>
            <a:r>
              <a:rPr lang="en-US" baseline="0" dirty="0" smtClean="0"/>
              <a:t>/</a:t>
            </a:r>
            <a:r>
              <a:rPr lang="en-US" baseline="0" dirty="0" err="1" smtClean="0"/>
              <a:t>iot</a:t>
            </a:r>
            <a:r>
              <a:rPr lang="en-US" baseline="0" dirty="0" smtClean="0"/>
              <a:t>. Here you can find all the software, hardware, IDEs, community forums, everything I talked about so far and much more. If you want to learn more about developing </a:t>
            </a:r>
            <a:r>
              <a:rPr lang="en-US" baseline="0" dirty="0" err="1" smtClean="0"/>
              <a:t>IoT</a:t>
            </a:r>
            <a:r>
              <a:rPr lang="en-US" baseline="0" dirty="0" smtClean="0"/>
              <a:t> with Intel this is a great place to start.   </a:t>
            </a:r>
            <a:endParaRPr lang="en-US" dirty="0"/>
          </a:p>
        </p:txBody>
      </p:sp>
      <p:sp>
        <p:nvSpPr>
          <p:cNvPr id="4" name="Slide Number Placeholder 3"/>
          <p:cNvSpPr>
            <a:spLocks noGrp="1"/>
          </p:cNvSpPr>
          <p:nvPr>
            <p:ph type="sldNum" sz="quarter" idx="10"/>
          </p:nvPr>
        </p:nvSpPr>
        <p:spPr/>
        <p:txBody>
          <a:bodyPr/>
          <a:lstStyle/>
          <a:p>
            <a:fld id="{9634886B-3DE4-5447-A8AA-2ADEB216F3F0}" type="slidenum">
              <a:rPr lang="en-US" smtClean="0"/>
              <a:t>15</a:t>
            </a:fld>
            <a:endParaRPr lang="en-US"/>
          </a:p>
        </p:txBody>
      </p:sp>
    </p:spTree>
    <p:extLst>
      <p:ext uri="{BB962C8B-B14F-4D97-AF65-F5344CB8AC3E}">
        <p14:creationId xmlns:p14="http://schemas.microsoft.com/office/powerpoint/2010/main" val="17662629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634886B-3DE4-5447-A8AA-2ADEB216F3F0}" type="slidenum">
              <a:rPr lang="en-US" smtClean="0"/>
              <a:t>16</a:t>
            </a:fld>
            <a:endParaRPr lang="en-US"/>
          </a:p>
        </p:txBody>
      </p:sp>
    </p:spTree>
    <p:extLst>
      <p:ext uri="{BB962C8B-B14F-4D97-AF65-F5344CB8AC3E}">
        <p14:creationId xmlns:p14="http://schemas.microsoft.com/office/powerpoint/2010/main" val="860438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Ok</a:t>
            </a:r>
            <a:r>
              <a:rPr lang="en-US" baseline="0" dirty="0" smtClean="0"/>
              <a:t> so that was an overview of intel </a:t>
            </a:r>
            <a:r>
              <a:rPr lang="en-US" baseline="0" dirty="0" err="1" smtClean="0"/>
              <a:t>IoT</a:t>
            </a:r>
            <a:r>
              <a:rPr lang="en-US" baseline="0" dirty="0" smtClean="0"/>
              <a:t>, lets do a quick overview of AWS </a:t>
            </a:r>
            <a:r>
              <a:rPr lang="en-US" baseline="0" dirty="0" err="1" smtClean="0"/>
              <a:t>IoT</a:t>
            </a:r>
            <a:r>
              <a:rPr lang="en-US" baseline="0" dirty="0" smtClean="0"/>
              <a:t> and see how they work together. </a:t>
            </a:r>
            <a:endParaRPr lang="en-US" dirty="0"/>
          </a:p>
        </p:txBody>
      </p:sp>
      <p:sp>
        <p:nvSpPr>
          <p:cNvPr id="4" name="Slide Number Placeholder 3"/>
          <p:cNvSpPr>
            <a:spLocks noGrp="1"/>
          </p:cNvSpPr>
          <p:nvPr>
            <p:ph type="sldNum" sz="quarter" idx="10"/>
          </p:nvPr>
        </p:nvSpPr>
        <p:spPr/>
        <p:txBody>
          <a:bodyPr/>
          <a:lstStyle/>
          <a:p>
            <a:fld id="{9634886B-3DE4-5447-A8AA-2ADEB216F3F0}" type="slidenum">
              <a:rPr lang="en-US" smtClean="0"/>
              <a:t>17</a:t>
            </a:fld>
            <a:endParaRPr lang="en-US"/>
          </a:p>
        </p:txBody>
      </p:sp>
    </p:spTree>
    <p:extLst>
      <p:ext uri="{BB962C8B-B14F-4D97-AF65-F5344CB8AC3E}">
        <p14:creationId xmlns:p14="http://schemas.microsoft.com/office/powerpoint/2010/main" val="16306466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AWS – or Amazon Web Services</a:t>
            </a:r>
            <a:r>
              <a:rPr lang="en-US" baseline="0" dirty="0" smtClean="0"/>
              <a:t> – has become ubiquitous in modern cloud computing. AWS provides compute servers, storage space, and many on demand “</a:t>
            </a:r>
            <a:r>
              <a:rPr lang="en-US" baseline="0" dirty="0" err="1" smtClean="0"/>
              <a:t>Saas</a:t>
            </a:r>
            <a:r>
              <a:rPr lang="en-US" baseline="0" dirty="0" smtClean="0"/>
              <a:t>” services for developers looking to utilize “</a:t>
            </a:r>
            <a:r>
              <a:rPr lang="en-US" baseline="0" dirty="0" err="1" smtClean="0"/>
              <a:t>serverless</a:t>
            </a:r>
            <a:r>
              <a:rPr lang="en-US" baseline="0" dirty="0" smtClean="0"/>
              <a:t> computing”</a:t>
            </a:r>
          </a:p>
          <a:p>
            <a:endParaRPr lang="en-US" baseline="0" dirty="0" smtClean="0"/>
          </a:p>
          <a:p>
            <a:r>
              <a:rPr lang="en-US" baseline="0" dirty="0" smtClean="0"/>
              <a:t>One part of that massive system of services is AWS </a:t>
            </a:r>
            <a:r>
              <a:rPr lang="en-US" baseline="0" dirty="0" err="1" smtClean="0"/>
              <a:t>IoT</a:t>
            </a:r>
            <a:r>
              <a:rPr lang="en-US" baseline="0" dirty="0" smtClean="0"/>
              <a:t>. AWS </a:t>
            </a:r>
            <a:r>
              <a:rPr lang="en-US" baseline="0" dirty="0" err="1" smtClean="0"/>
              <a:t>IoT</a:t>
            </a:r>
            <a:r>
              <a:rPr lang="en-US" baseline="0" dirty="0" smtClean="0"/>
              <a:t> is a collection of services that allow the developer to do a number of useful things. First it allows them to connect a device – a NUC gateway for instance – up to AWS and authenticate that connection through SSL certificates my using an MQTT broker. You can also set up a rules engine that takes incoming data from your device and then connects it to any of the other AWS services – so you can store your sensor data in an elastic search database and then access it from another application. Finally there is a services called “thing shadows”. This is a persistent record of the device state which allows any application to read the state of your device, even if the physical connection is lost. </a:t>
            </a:r>
          </a:p>
          <a:p>
            <a:endParaRPr lang="en-US" baseline="0" dirty="0" smtClean="0"/>
          </a:p>
          <a:p>
            <a:r>
              <a:rPr lang="en-US" baseline="0" dirty="0" smtClean="0"/>
              <a:t>The shadow also helps synchronize communication between your device and AWS, but I want to talk about that in a bit more depth later. </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9634886B-3DE4-5447-A8AA-2ADEB216F3F0}" type="slidenum">
              <a:rPr lang="en-US" smtClean="0"/>
              <a:t>18</a:t>
            </a:fld>
            <a:endParaRPr lang="en-US"/>
          </a:p>
        </p:txBody>
      </p:sp>
    </p:spTree>
    <p:extLst>
      <p:ext uri="{BB962C8B-B14F-4D97-AF65-F5344CB8AC3E}">
        <p14:creationId xmlns:p14="http://schemas.microsoft.com/office/powerpoint/2010/main" val="10015726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AWS </a:t>
            </a:r>
            <a:r>
              <a:rPr lang="en-US" dirty="0" err="1" smtClean="0"/>
              <a:t>IoT</a:t>
            </a:r>
            <a:r>
              <a:rPr lang="en-US" dirty="0" smtClean="0"/>
              <a:t> receives or sends data it does so using MQTT</a:t>
            </a:r>
            <a:r>
              <a:rPr lang="en-US" baseline="0" dirty="0" smtClean="0"/>
              <a:t> and JSON. </a:t>
            </a:r>
          </a:p>
          <a:p>
            <a:endParaRPr lang="en-US" baseline="0" dirty="0" smtClean="0"/>
          </a:p>
          <a:p>
            <a:r>
              <a:rPr lang="en-US" baseline="0" dirty="0" smtClean="0"/>
              <a:t>MQTT – or machine query telemetry transport -  is a publisher / subscriber communication protocol which is becoming a standard </a:t>
            </a:r>
            <a:r>
              <a:rPr lang="en-US" baseline="0" dirty="0" err="1" smtClean="0"/>
              <a:t>IoT</a:t>
            </a:r>
            <a:r>
              <a:rPr lang="en-US" baseline="0" dirty="0" smtClean="0"/>
              <a:t> protocol. It essentially relies on a broker – or server – receiving messages from a publisher and then sending messages to any subscribers. It is based around publishing and subscribing to specific topics which are created by simply sending a message to one. This broker exists as an endpoint URL in AWS </a:t>
            </a:r>
            <a:r>
              <a:rPr lang="en-US" baseline="0" dirty="0" err="1" smtClean="0"/>
              <a:t>IoT</a:t>
            </a:r>
            <a:r>
              <a:rPr lang="en-US" baseline="0" dirty="0" smtClean="0"/>
              <a:t>. It</a:t>
            </a:r>
            <a:r>
              <a:rPr lang="uk-UA" baseline="0" dirty="0" smtClean="0"/>
              <a:t>’</a:t>
            </a:r>
            <a:r>
              <a:rPr lang="en-US" baseline="0" dirty="0" smtClean="0"/>
              <a:t>s a good protocol for </a:t>
            </a:r>
            <a:r>
              <a:rPr lang="en-US" baseline="0" dirty="0" err="1" smtClean="0"/>
              <a:t>IoT</a:t>
            </a:r>
            <a:r>
              <a:rPr lang="en-US" baseline="0" dirty="0" smtClean="0"/>
              <a:t> because it doesn't</a:t>
            </a:r>
            <a:r>
              <a:rPr lang="uk-UA" baseline="0" dirty="0" smtClean="0"/>
              <a:t>’</a:t>
            </a:r>
            <a:r>
              <a:rPr lang="en-US" baseline="0" dirty="0" smtClean="0"/>
              <a:t>t require a persistent connection like a web socket, so if your device loses internet connection it can just start sending messages again once it reconnects. </a:t>
            </a:r>
          </a:p>
          <a:p>
            <a:endParaRPr lang="en-US" baseline="0" dirty="0" smtClean="0"/>
          </a:p>
          <a:p>
            <a:r>
              <a:rPr lang="en-US" baseline="0" dirty="0" smtClean="0"/>
              <a:t>JSON- or </a:t>
            </a:r>
            <a:r>
              <a:rPr lang="en-US" baseline="0" dirty="0" err="1" smtClean="0"/>
              <a:t>javascript</a:t>
            </a:r>
            <a:r>
              <a:rPr lang="en-US" baseline="0" dirty="0" smtClean="0"/>
              <a:t> object notation -  is a data format which is easy for humans to read and for machines to parse. It is also becoming a bit of a standard in </a:t>
            </a:r>
            <a:r>
              <a:rPr lang="en-US" baseline="0" dirty="0" err="1" smtClean="0"/>
              <a:t>IoT</a:t>
            </a:r>
            <a:r>
              <a:rPr lang="en-US" baseline="0" dirty="0" smtClean="0"/>
              <a:t> applications. Here you can see an example of a JSON message sending some sensor data about a turbine. </a:t>
            </a:r>
            <a:endParaRPr lang="en-US" dirty="0"/>
          </a:p>
        </p:txBody>
      </p:sp>
      <p:sp>
        <p:nvSpPr>
          <p:cNvPr id="4" name="Slide Number Placeholder 3"/>
          <p:cNvSpPr>
            <a:spLocks noGrp="1"/>
          </p:cNvSpPr>
          <p:nvPr>
            <p:ph type="sldNum" sz="quarter" idx="10"/>
          </p:nvPr>
        </p:nvSpPr>
        <p:spPr/>
        <p:txBody>
          <a:bodyPr/>
          <a:lstStyle/>
          <a:p>
            <a:fld id="{9634886B-3DE4-5447-A8AA-2ADEB216F3F0}" type="slidenum">
              <a:rPr lang="en-US" smtClean="0"/>
              <a:t>19</a:t>
            </a:fld>
            <a:endParaRPr lang="en-US"/>
          </a:p>
        </p:txBody>
      </p:sp>
    </p:spTree>
    <p:extLst>
      <p:ext uri="{BB962C8B-B14F-4D97-AF65-F5344CB8AC3E}">
        <p14:creationId xmlns:p14="http://schemas.microsoft.com/office/powerpoint/2010/main" val="3757050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Key Message: Intel® Secure Device Onboard will help enable the scalability of billions of devices the industry targets for 2020 through secure, automated onboarding in seconds.</a:t>
            </a:r>
          </a:p>
          <a:p>
            <a:endParaRPr lang="en-US" dirty="0"/>
          </a:p>
          <a:p>
            <a:r>
              <a:rPr lang="en-US" dirty="0"/>
              <a:t>Intel embarked on a multi year effort with industry POCs and ecosystem partners to create a vendor-neutral secure onboarding method that would truly scale IOT to billions of connected devices. In this presentation we will look at the this Zero touch onboarding model that is available for production implementations today. </a:t>
            </a:r>
          </a:p>
        </p:txBody>
      </p:sp>
      <p:sp>
        <p:nvSpPr>
          <p:cNvPr id="4" name="Slide Number Placeholder 3"/>
          <p:cNvSpPr>
            <a:spLocks noGrp="1"/>
          </p:cNvSpPr>
          <p:nvPr>
            <p:ph type="sldNum" sz="quarter" idx="10"/>
          </p:nvPr>
        </p:nvSpPr>
        <p:spPr/>
        <p:txBody>
          <a:bodyPr/>
          <a:lstStyle/>
          <a:p>
            <a:fld id="{D61C8689-8455-3546-ADF9-3B7273760F66}" type="slidenum">
              <a:rPr lang="en-US" smtClean="0">
                <a:solidFill>
                  <a:prstClr val="black"/>
                </a:solidFill>
              </a:rPr>
              <a:pPr/>
              <a:t>23</a:t>
            </a:fld>
            <a:endParaRPr lang="en-US" dirty="0">
              <a:solidFill>
                <a:prstClr val="black"/>
              </a:solidFill>
            </a:endParaRPr>
          </a:p>
        </p:txBody>
      </p:sp>
    </p:spTree>
    <p:extLst>
      <p:ext uri="{BB962C8B-B14F-4D97-AF65-F5344CB8AC3E}">
        <p14:creationId xmlns:p14="http://schemas.microsoft.com/office/powerpoint/2010/main" val="18866318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Before</a:t>
            </a:r>
            <a:r>
              <a:rPr lang="en-US" baseline="0" dirty="0" smtClean="0"/>
              <a:t> I get into the details of how these systems work and how we can use them together I want to give you guys an overview of both Intel and AWS – the Edge and the Cloud. </a:t>
            </a:r>
          </a:p>
          <a:p>
            <a:endParaRPr lang="en-US" baseline="0" dirty="0" smtClean="0"/>
          </a:p>
          <a:p>
            <a:r>
              <a:rPr lang="en-US" baseline="0" dirty="0" smtClean="0"/>
              <a:t>First Intel – the hardware at the edge- what is their place in the </a:t>
            </a:r>
            <a:r>
              <a:rPr lang="en-US" baseline="0" dirty="0" err="1" smtClean="0"/>
              <a:t>IoT</a:t>
            </a:r>
            <a:r>
              <a:rPr lang="en-US" baseline="0" dirty="0" smtClean="0"/>
              <a:t> ecosystem? </a:t>
            </a:r>
            <a:endParaRPr lang="en-US" dirty="0"/>
          </a:p>
        </p:txBody>
      </p:sp>
      <p:sp>
        <p:nvSpPr>
          <p:cNvPr id="4" name="Slide Number Placeholder 3"/>
          <p:cNvSpPr>
            <a:spLocks noGrp="1"/>
          </p:cNvSpPr>
          <p:nvPr>
            <p:ph type="sldNum" sz="quarter" idx="10"/>
          </p:nvPr>
        </p:nvSpPr>
        <p:spPr/>
        <p:txBody>
          <a:bodyPr/>
          <a:lstStyle/>
          <a:p>
            <a:fld id="{9634886B-3DE4-5447-A8AA-2ADEB216F3F0}" type="slidenum">
              <a:rPr lang="en-US" smtClean="0"/>
              <a:t>3</a:t>
            </a:fld>
            <a:endParaRPr lang="en-US"/>
          </a:p>
        </p:txBody>
      </p:sp>
    </p:spTree>
    <p:extLst>
      <p:ext uri="{BB962C8B-B14F-4D97-AF65-F5344CB8AC3E}">
        <p14:creationId xmlns:p14="http://schemas.microsoft.com/office/powerpoint/2010/main" val="1476314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383028" y="4296694"/>
            <a:ext cx="6326682" cy="4734370"/>
          </a:xfrm>
        </p:spPr>
        <p:txBody>
          <a:bodyPr/>
          <a:lstStyle/>
          <a:p>
            <a:r>
              <a:rPr lang="en-US" dirty="0"/>
              <a:t>*Intel® Secure Device Onboard (Intel® SDO) is a service that enables a device to be drop-shipped and powered on to dynamically provision to a customer’s IOT platform of choice in seconds. This zero touch model simplifies the installer’s role and scales the number of devices that can securely and automatically deployed in production. Intel® SDO eliminates poor security practices such as shipping default passwords and delivers a break-through device privacy and identity model for </a:t>
            </a:r>
            <a:r>
              <a:rPr lang="en-US" dirty="0" err="1"/>
              <a:t>IoT</a:t>
            </a:r>
            <a:r>
              <a:rPr lang="en-US" dirty="0"/>
              <a:t>. With a single imaging step for zero touch onboarding, device makers can mass produce devices and leave configuration to  Intel® SDO </a:t>
            </a:r>
          </a:p>
          <a:p>
            <a:pPr defTabSz="734812">
              <a:spcBef>
                <a:spcPts val="377"/>
              </a:spcBef>
            </a:pPr>
            <a:r>
              <a:rPr lang="en-US" dirty="0"/>
              <a:t>*Target &amp; GTM- for </a:t>
            </a:r>
            <a:r>
              <a:rPr lang="en-US" dirty="0" err="1"/>
              <a:t>IoT</a:t>
            </a:r>
            <a:r>
              <a:rPr lang="en-US" dirty="0"/>
              <a:t> Platform ISVs &amp;  CSP marketplaces who’s customers are struggling with </a:t>
            </a:r>
            <a:r>
              <a:rPr lang="en-US" dirty="0" err="1"/>
              <a:t>siloed</a:t>
            </a:r>
            <a:r>
              <a:rPr lang="en-US" dirty="0"/>
              <a:t> &amp; manual device provisioning- we will partner with the </a:t>
            </a:r>
            <a:r>
              <a:rPr lang="en-US" dirty="0" err="1"/>
              <a:t>Iot</a:t>
            </a:r>
            <a:r>
              <a:rPr lang="en-US" dirty="0"/>
              <a:t> platforms that own the end customer relationships to share a small one time onboarding fee.</a:t>
            </a:r>
          </a:p>
          <a:p>
            <a:pPr defTabSz="734812">
              <a:spcBef>
                <a:spcPts val="377"/>
              </a:spcBef>
            </a:pPr>
            <a:r>
              <a:rPr lang="en-US" dirty="0"/>
              <a:t> *1 to many Enablement – use more scalable device enablement method that works for any </a:t>
            </a:r>
            <a:r>
              <a:rPr lang="en-US" dirty="0" err="1"/>
              <a:t>IoT</a:t>
            </a:r>
            <a:r>
              <a:rPr lang="en-US" dirty="0"/>
              <a:t> platform ecosystem. Intel SDO  is capable of onboarding to any IOT device management platform. Customer’s will have a broad array of Intel and non-IA devices that need to be provisioned to an </a:t>
            </a:r>
            <a:r>
              <a:rPr lang="en-US" dirty="0" err="1"/>
              <a:t>IoT</a:t>
            </a:r>
            <a:r>
              <a:rPr lang="en-US" dirty="0"/>
              <a:t> Platform. Intel has a rich ecosystem of device partners that have enabled SKUs for the zero touch onboarding method.   Intel® SDO s SDKs, enablement APIs, and support are freely available to speed onboarding and usage of </a:t>
            </a:r>
            <a:r>
              <a:rPr lang="en-US" dirty="0" err="1"/>
              <a:t>IoT</a:t>
            </a:r>
            <a:r>
              <a:rPr lang="en-US" dirty="0"/>
              <a:t> Platform services. </a:t>
            </a:r>
          </a:p>
          <a:p>
            <a:pPr defTabSz="459257">
              <a:defRPr/>
            </a:pPr>
            <a:endParaRPr lang="en-US" dirty="0"/>
          </a:p>
          <a:p>
            <a:pPr defTabSz="459257">
              <a:defRPr/>
            </a:pPr>
            <a:r>
              <a:rPr lang="en-US" dirty="0"/>
              <a:t>Customers are gravitating to this model as an essential scaling mechanism to go from POC to production deployment volumes where manual onboarding has a prohibitive cost.</a:t>
            </a:r>
          </a:p>
          <a:p>
            <a:endParaRPr lang="en-US" dirty="0"/>
          </a:p>
          <a:p>
            <a:endParaRPr lang="en-US" dirty="0"/>
          </a:p>
          <a:p>
            <a:endParaRPr lang="en-US" dirty="0"/>
          </a:p>
        </p:txBody>
      </p:sp>
    </p:spTree>
    <p:extLst>
      <p:ext uri="{BB962C8B-B14F-4D97-AF65-F5344CB8AC3E}">
        <p14:creationId xmlns:p14="http://schemas.microsoft.com/office/powerpoint/2010/main" val="5273676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aseline="0" dirty="0" smtClean="0"/>
              <a:t>http://intel.ly/2zBtATb</a:t>
            </a:r>
          </a:p>
          <a:p>
            <a:pPr marL="171450" indent="-171450">
              <a:buFont typeface="Arial" panose="020B0604020202020204" pitchFamily="34" charset="0"/>
              <a:buChar char="•"/>
            </a:pPr>
            <a:r>
              <a:rPr lang="en-US" baseline="0" dirty="0" smtClean="0"/>
              <a:t>SDO = Secure Device Onboard</a:t>
            </a:r>
          </a:p>
          <a:p>
            <a:pPr marL="171450" indent="-171450">
              <a:buFont typeface="Arial" panose="020B0604020202020204" pitchFamily="34" charset="0"/>
              <a:buChar char="•"/>
            </a:pPr>
            <a:r>
              <a:rPr lang="en-US" baseline="0" dirty="0" smtClean="0"/>
              <a:t>AWS = Amazon Web Services</a:t>
            </a:r>
          </a:p>
          <a:p>
            <a:pPr marL="171450" indent="-171450">
              <a:buFont typeface="Arial" panose="020B0604020202020204" pitchFamily="34" charset="0"/>
              <a:buChar char="•"/>
            </a:pPr>
            <a:r>
              <a:rPr lang="en-US" baseline="0" dirty="0" smtClean="0"/>
              <a:t>MQTT = Message Queue Telemetry Transport</a:t>
            </a:r>
          </a:p>
          <a:p>
            <a:pPr marL="171450" indent="-171450">
              <a:buFont typeface="Arial" panose="020B0604020202020204" pitchFamily="34" charset="0"/>
              <a:buChar char="•"/>
            </a:pPr>
            <a:r>
              <a:rPr lang="en-US" baseline="0" dirty="0" smtClean="0"/>
              <a:t>TLS = Transport Layer Security</a:t>
            </a:r>
          </a:p>
          <a:p>
            <a:pPr marL="171450" indent="-171450">
              <a:buFont typeface="Arial" panose="020B0604020202020204" pitchFamily="34" charset="0"/>
              <a:buChar char="•"/>
            </a:pPr>
            <a:r>
              <a:rPr lang="en-US" baseline="0" dirty="0" smtClean="0"/>
              <a:t>IoT = Internet of Things</a:t>
            </a:r>
          </a:p>
          <a:p>
            <a:pPr marL="171450" indent="-171450">
              <a:buFont typeface="Arial" panose="020B0604020202020204" pitchFamily="34" charset="0"/>
              <a:buChar char="•"/>
            </a:pPr>
            <a:endParaRPr lang="en-US" baseline="0" dirty="0" smtClean="0"/>
          </a:p>
          <a:p>
            <a:pPr marL="0" indent="0">
              <a:buFont typeface="Arial" panose="020B0604020202020204" pitchFamily="34" charset="0"/>
              <a:buNone/>
            </a:pPr>
            <a:endParaRPr lang="en-US" baseline="0" dirty="0" smtClean="0"/>
          </a:p>
        </p:txBody>
      </p:sp>
      <p:sp>
        <p:nvSpPr>
          <p:cNvPr id="4" name="Slide Number Placeholder 3"/>
          <p:cNvSpPr>
            <a:spLocks noGrp="1"/>
          </p:cNvSpPr>
          <p:nvPr>
            <p:ph type="sldNum" sz="quarter" idx="10"/>
          </p:nvPr>
        </p:nvSpPr>
        <p:spPr/>
        <p:txBody>
          <a:bodyPr/>
          <a:lstStyle/>
          <a:p>
            <a:fld id="{C858C1E1-8D61-440B-AF16-DAF9C4C4F362}" type="slidenum">
              <a:rPr lang="en-US" smtClean="0">
                <a:solidFill>
                  <a:prstClr val="black"/>
                </a:solidFill>
              </a:rPr>
              <a:pPr/>
              <a:t>25</a:t>
            </a:fld>
            <a:endParaRPr lang="en-US">
              <a:solidFill>
                <a:prstClr val="black"/>
              </a:solidFill>
            </a:endParaRPr>
          </a:p>
        </p:txBody>
      </p:sp>
    </p:spTree>
    <p:extLst>
      <p:ext uri="{BB962C8B-B14F-4D97-AF65-F5344CB8AC3E}">
        <p14:creationId xmlns:p14="http://schemas.microsoft.com/office/powerpoint/2010/main" val="13216405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343400"/>
            <a:ext cx="5486400" cy="4800600"/>
          </a:xfrm>
        </p:spPr>
        <p:txBody>
          <a:bodyPr/>
          <a:lstStyle/>
          <a:p>
            <a:r>
              <a:rPr lang="en-US" sz="1200" b="0" i="0" u="none" strike="noStrike" kern="1200" cap="none" dirty="0" smtClean="0">
                <a:solidFill>
                  <a:schemeClr val="dk1"/>
                </a:solidFill>
                <a:latin typeface="Arial"/>
                <a:ea typeface="Arial"/>
                <a:cs typeface="Arial"/>
                <a:sym typeface="Arial"/>
              </a:rPr>
              <a:t>Overview of Intel </a:t>
            </a:r>
            <a:r>
              <a:rPr lang="en-US" sz="1200" b="0" i="0" u="none" strike="noStrike" kern="1200" cap="none" dirty="0" err="1" smtClean="0">
                <a:solidFill>
                  <a:schemeClr val="dk1"/>
                </a:solidFill>
                <a:latin typeface="Arial"/>
                <a:ea typeface="Arial"/>
                <a:cs typeface="Arial"/>
                <a:sym typeface="Arial"/>
              </a:rPr>
              <a:t>IoT</a:t>
            </a:r>
            <a:r>
              <a:rPr lang="en-US" sz="1200" b="0" i="0" u="none" strike="noStrike" kern="1200" cap="none" baseline="0" dirty="0" smtClean="0">
                <a:solidFill>
                  <a:schemeClr val="dk1"/>
                </a:solidFill>
                <a:latin typeface="Arial"/>
                <a:ea typeface="Arial"/>
                <a:cs typeface="Arial"/>
                <a:sym typeface="Arial"/>
              </a:rPr>
              <a:t> Architecture: </a:t>
            </a:r>
          </a:p>
          <a:p>
            <a:endParaRPr lang="en-US" sz="1200" b="0" i="0" u="none" strike="noStrike" kern="1200" cap="none" baseline="0" dirty="0" smtClean="0">
              <a:solidFill>
                <a:schemeClr val="dk1"/>
              </a:solidFill>
              <a:latin typeface="Arial"/>
              <a:ea typeface="Arial"/>
              <a:cs typeface="Arial"/>
              <a:sym typeface="Arial"/>
            </a:endParaRPr>
          </a:p>
          <a:p>
            <a:r>
              <a:rPr lang="en-US" sz="1200" b="0" i="0" u="none" strike="noStrike" kern="1200" cap="none" baseline="0" dirty="0" smtClean="0">
                <a:solidFill>
                  <a:schemeClr val="dk1"/>
                </a:solidFill>
                <a:latin typeface="Arial"/>
                <a:ea typeface="Arial"/>
                <a:cs typeface="Arial"/>
                <a:sym typeface="Arial"/>
              </a:rPr>
              <a:t>- Start: Things – Sensors, Actuators – webcams, temperature, light, servos, etc. </a:t>
            </a:r>
          </a:p>
          <a:p>
            <a:r>
              <a:rPr lang="en-US" sz="1200" b="0" i="0" u="none" strike="noStrike" kern="1200" cap="none" baseline="0" dirty="0" smtClean="0">
                <a:solidFill>
                  <a:schemeClr val="dk1"/>
                </a:solidFill>
                <a:latin typeface="Arial"/>
                <a:ea typeface="Arial"/>
                <a:cs typeface="Arial"/>
                <a:sym typeface="Arial"/>
              </a:rPr>
              <a:t> </a:t>
            </a:r>
          </a:p>
          <a:p>
            <a:r>
              <a:rPr lang="en-US" sz="1200" b="0" i="0" u="none" strike="noStrike" kern="1200" cap="none" baseline="0" dirty="0" smtClean="0">
                <a:solidFill>
                  <a:schemeClr val="dk1"/>
                </a:solidFill>
                <a:latin typeface="Arial"/>
                <a:ea typeface="Arial"/>
                <a:cs typeface="Arial"/>
                <a:sym typeface="Arial"/>
              </a:rPr>
              <a:t>- Finish: Cloud Based Analytics – Deep Learning, Predictive Maintenance, Big Data - AWS</a:t>
            </a:r>
          </a:p>
          <a:p>
            <a:endParaRPr lang="en-US" sz="1200" b="0" i="0" u="none" strike="noStrike" kern="1200" cap="none" baseline="0" dirty="0" smtClean="0">
              <a:solidFill>
                <a:schemeClr val="dk1"/>
              </a:solidFill>
              <a:latin typeface="Arial"/>
              <a:ea typeface="Arial"/>
              <a:cs typeface="Arial"/>
              <a:sym typeface="Arial"/>
            </a:endParaRPr>
          </a:p>
          <a:p>
            <a:r>
              <a:rPr lang="en-US" sz="1200" b="0" i="0" u="none" strike="noStrike" kern="1200" cap="none" baseline="0" dirty="0" smtClean="0">
                <a:solidFill>
                  <a:schemeClr val="dk1"/>
                </a:solidFill>
                <a:latin typeface="Arial"/>
                <a:ea typeface="Arial"/>
                <a:cs typeface="Arial"/>
                <a:sym typeface="Arial"/>
              </a:rPr>
              <a:t>- Well technically the finish is deciding what actions to take from the analytics, but Intel can</a:t>
            </a:r>
            <a:r>
              <a:rPr lang="uk-UA" sz="1200" b="0" i="0" u="none" strike="noStrike" kern="1200" cap="none" baseline="0" dirty="0" smtClean="0">
                <a:solidFill>
                  <a:schemeClr val="dk1"/>
                </a:solidFill>
                <a:latin typeface="Arial"/>
                <a:ea typeface="Arial"/>
                <a:cs typeface="Arial"/>
                <a:sym typeface="Arial"/>
              </a:rPr>
              <a:t>’</a:t>
            </a:r>
            <a:r>
              <a:rPr lang="en-US" sz="1200" b="0" i="0" u="none" strike="noStrike" kern="1200" cap="none" baseline="0" dirty="0" smtClean="0">
                <a:solidFill>
                  <a:schemeClr val="dk1"/>
                </a:solidFill>
                <a:latin typeface="Arial"/>
                <a:ea typeface="Arial"/>
                <a:cs typeface="Arial"/>
                <a:sym typeface="Arial"/>
              </a:rPr>
              <a:t>t help you there. </a:t>
            </a:r>
          </a:p>
          <a:p>
            <a:endParaRPr lang="en-US" sz="1200" b="0" i="0" u="none" strike="noStrike" kern="1200" cap="none" baseline="0" dirty="0" smtClean="0">
              <a:solidFill>
                <a:schemeClr val="dk1"/>
              </a:solidFill>
              <a:latin typeface="Arial"/>
              <a:ea typeface="Arial"/>
              <a:cs typeface="Arial"/>
              <a:sym typeface="Arial"/>
            </a:endParaRPr>
          </a:p>
          <a:p>
            <a:r>
              <a:rPr lang="en-US" sz="1200" b="0" i="0" u="none" strike="noStrike" kern="1200" cap="none" baseline="0" dirty="0" smtClean="0">
                <a:solidFill>
                  <a:schemeClr val="dk1"/>
                </a:solidFill>
                <a:latin typeface="Arial"/>
                <a:ea typeface="Arial"/>
                <a:cs typeface="Arial"/>
                <a:sym typeface="Arial"/>
              </a:rPr>
              <a:t>- How do we get from start to end? Intel Gateways and AWS servers. </a:t>
            </a:r>
          </a:p>
          <a:p>
            <a:endParaRPr lang="en-US" sz="1200" b="0" i="0" u="none" strike="noStrike" kern="1200" cap="none" baseline="0" dirty="0" smtClean="0">
              <a:solidFill>
                <a:schemeClr val="dk1"/>
              </a:solidFill>
              <a:latin typeface="Arial"/>
              <a:ea typeface="Arial"/>
              <a:cs typeface="Arial"/>
              <a:sym typeface="Arial"/>
            </a:endParaRPr>
          </a:p>
          <a:p>
            <a:r>
              <a:rPr lang="en-US" sz="1200" b="0" i="0" u="none" strike="noStrike" kern="1200" cap="none" baseline="0" dirty="0" smtClean="0">
                <a:solidFill>
                  <a:schemeClr val="dk1"/>
                </a:solidFill>
                <a:latin typeface="Arial"/>
                <a:ea typeface="Arial"/>
                <a:cs typeface="Arial"/>
                <a:sym typeface="Arial"/>
              </a:rPr>
              <a:t>- Things need a way to talk to the data center. They often don’t have a built in internet connection. They use serial protocols like </a:t>
            </a:r>
            <a:r>
              <a:rPr lang="en-US" sz="1200" b="0" i="0" u="none" strike="noStrike" kern="1200" cap="none" baseline="0" dirty="0" err="1" smtClean="0">
                <a:solidFill>
                  <a:schemeClr val="dk1"/>
                </a:solidFill>
                <a:latin typeface="Arial"/>
                <a:ea typeface="Arial"/>
                <a:cs typeface="Arial"/>
                <a:sym typeface="Arial"/>
              </a:rPr>
              <a:t>modbus</a:t>
            </a:r>
            <a:r>
              <a:rPr lang="en-US" sz="1200" b="0" i="0" u="none" strike="noStrike" kern="1200" cap="none" baseline="0" dirty="0" smtClean="0">
                <a:solidFill>
                  <a:schemeClr val="dk1"/>
                </a:solidFill>
                <a:latin typeface="Arial"/>
                <a:ea typeface="Arial"/>
                <a:cs typeface="Arial"/>
                <a:sym typeface="Arial"/>
              </a:rPr>
              <a:t>, I2C, short range radios like </a:t>
            </a:r>
            <a:r>
              <a:rPr lang="en-US" sz="1200" b="0" i="0" u="none" strike="noStrike" kern="1200" cap="none" baseline="0" dirty="0" err="1" smtClean="0">
                <a:solidFill>
                  <a:schemeClr val="dk1"/>
                </a:solidFill>
                <a:latin typeface="Arial"/>
                <a:ea typeface="Arial"/>
                <a:cs typeface="Arial"/>
                <a:sym typeface="Arial"/>
              </a:rPr>
              <a:t>bluetooth</a:t>
            </a:r>
            <a:r>
              <a:rPr lang="en-US" sz="1200" b="0" i="0" u="none" strike="noStrike" kern="1200" cap="none" baseline="0" dirty="0" smtClean="0">
                <a:solidFill>
                  <a:schemeClr val="dk1"/>
                </a:solidFill>
                <a:latin typeface="Arial"/>
                <a:ea typeface="Arial"/>
                <a:cs typeface="Arial"/>
                <a:sym typeface="Arial"/>
              </a:rPr>
              <a:t>, </a:t>
            </a:r>
            <a:r>
              <a:rPr lang="en-US" sz="1200" b="0" i="0" u="none" strike="noStrike" kern="1200" cap="none" baseline="0" dirty="0" err="1" smtClean="0">
                <a:solidFill>
                  <a:schemeClr val="dk1"/>
                </a:solidFill>
                <a:latin typeface="Arial"/>
                <a:ea typeface="Arial"/>
                <a:cs typeface="Arial"/>
                <a:sym typeface="Arial"/>
              </a:rPr>
              <a:t>zigbee</a:t>
            </a:r>
            <a:r>
              <a:rPr lang="en-US" sz="1200" b="0" i="0" u="none" strike="noStrike" kern="1200" cap="none" baseline="0" dirty="0" smtClean="0">
                <a:solidFill>
                  <a:schemeClr val="dk1"/>
                </a:solidFill>
                <a:latin typeface="Arial"/>
                <a:ea typeface="Arial"/>
                <a:cs typeface="Arial"/>
                <a:sym typeface="Arial"/>
              </a:rPr>
              <a:t>, </a:t>
            </a:r>
            <a:r>
              <a:rPr lang="en-US" sz="1200" b="0" i="0" u="none" strike="noStrike" kern="1200" cap="none" baseline="0" dirty="0" err="1" smtClean="0">
                <a:solidFill>
                  <a:schemeClr val="dk1"/>
                </a:solidFill>
                <a:latin typeface="Arial"/>
                <a:ea typeface="Arial"/>
                <a:cs typeface="Arial"/>
                <a:sym typeface="Arial"/>
              </a:rPr>
              <a:t>zwave</a:t>
            </a:r>
            <a:r>
              <a:rPr lang="en-US" sz="1200" b="0" i="0" u="none" strike="noStrike" kern="1200" cap="none" baseline="0" dirty="0" smtClean="0">
                <a:solidFill>
                  <a:schemeClr val="dk1"/>
                </a:solidFill>
                <a:latin typeface="Arial"/>
                <a:ea typeface="Arial"/>
                <a:cs typeface="Arial"/>
                <a:sym typeface="Arial"/>
              </a:rPr>
              <a:t>. By connecting over those protocols to a gateway the things have a way of communicating to the data center.  </a:t>
            </a:r>
          </a:p>
          <a:p>
            <a:endParaRPr lang="en-US" sz="1200" b="0" i="0" u="none" strike="noStrike" kern="1200" cap="none" baseline="0" dirty="0" smtClean="0">
              <a:solidFill>
                <a:schemeClr val="dk1"/>
              </a:solidFill>
              <a:latin typeface="Arial"/>
              <a:ea typeface="Arial"/>
              <a:cs typeface="Arial"/>
              <a:sym typeface="Arial"/>
            </a:endParaRPr>
          </a:p>
          <a:p>
            <a:pPr marL="171450" indent="-171450">
              <a:buFontTx/>
              <a:buChar char="-"/>
            </a:pPr>
            <a:r>
              <a:rPr lang="en-US" sz="1200" b="0" i="0" u="none" strike="noStrike" kern="1200" cap="none" baseline="0" dirty="0" smtClean="0">
                <a:solidFill>
                  <a:schemeClr val="dk1"/>
                </a:solidFill>
                <a:latin typeface="Arial"/>
                <a:ea typeface="Arial"/>
                <a:cs typeface="Arial"/>
                <a:sym typeface="Arial"/>
              </a:rPr>
              <a:t>By acting like a central data hub the gateway can also accomplish a few other important functions. Even if the things could communicate to the internet on their own, that</a:t>
            </a:r>
            <a:r>
              <a:rPr lang="uk-UA" sz="1200" b="0" i="0" u="none" strike="noStrike" kern="1200" cap="none" baseline="0" dirty="0" smtClean="0">
                <a:solidFill>
                  <a:schemeClr val="dk1"/>
                </a:solidFill>
                <a:latin typeface="Arial"/>
                <a:ea typeface="Arial"/>
                <a:cs typeface="Arial"/>
                <a:sym typeface="Arial"/>
              </a:rPr>
              <a:t>’</a:t>
            </a:r>
            <a:r>
              <a:rPr lang="en-US" sz="1200" b="0" i="0" u="none" strike="noStrike" kern="1200" cap="none" baseline="0" dirty="0" smtClean="0">
                <a:solidFill>
                  <a:schemeClr val="dk1"/>
                </a:solidFill>
                <a:latin typeface="Arial"/>
                <a:ea typeface="Arial"/>
                <a:cs typeface="Arial"/>
                <a:sym typeface="Arial"/>
              </a:rPr>
              <a:t>s not a schema that you would want to use. Dealing with that number of individual connections is going to be pretty inefficient and really insecure. More connections is going to means larger surface area for any kind of malicious attacks. So minimizing the number of connections is going to go a long way to help your </a:t>
            </a:r>
            <a:r>
              <a:rPr lang="en-US" sz="1200" b="0" i="0" u="none" strike="noStrike" kern="1200" cap="none" baseline="0" dirty="0" err="1" smtClean="0">
                <a:solidFill>
                  <a:schemeClr val="dk1"/>
                </a:solidFill>
                <a:latin typeface="Arial"/>
                <a:ea typeface="Arial"/>
                <a:cs typeface="Arial"/>
                <a:sym typeface="Arial"/>
              </a:rPr>
              <a:t>iot</a:t>
            </a:r>
            <a:r>
              <a:rPr lang="en-US" sz="1200" b="0" i="0" u="none" strike="noStrike" kern="1200" cap="none" baseline="0" dirty="0" smtClean="0">
                <a:solidFill>
                  <a:schemeClr val="dk1"/>
                </a:solidFill>
                <a:latin typeface="Arial"/>
                <a:ea typeface="Arial"/>
                <a:cs typeface="Arial"/>
                <a:sym typeface="Arial"/>
              </a:rPr>
              <a:t> deployment be more secure. </a:t>
            </a:r>
          </a:p>
          <a:p>
            <a:pPr marL="171450" indent="-171450">
              <a:buFontTx/>
              <a:buChar char="-"/>
            </a:pPr>
            <a:endParaRPr lang="en-US" sz="1200" b="0" i="0" u="none" strike="noStrike" kern="1200" cap="none" baseline="0" dirty="0" smtClean="0">
              <a:solidFill>
                <a:schemeClr val="dk1"/>
              </a:solidFill>
              <a:latin typeface="Arial"/>
              <a:ea typeface="Arial"/>
              <a:cs typeface="Arial"/>
              <a:sym typeface="Arial"/>
            </a:endParaRPr>
          </a:p>
          <a:p>
            <a:r>
              <a:rPr lang="en-US" sz="1200" b="0" i="0" u="none" strike="noStrike" kern="1200" cap="none" baseline="0" dirty="0" smtClean="0">
                <a:solidFill>
                  <a:schemeClr val="dk1"/>
                </a:solidFill>
                <a:latin typeface="Arial"/>
                <a:ea typeface="Arial"/>
                <a:cs typeface="Arial"/>
                <a:sym typeface="Arial"/>
              </a:rPr>
              <a:t>This gateway will also be handling all of the edge compute that we need to do when we want to run local computer vision analysis.  </a:t>
            </a:r>
          </a:p>
          <a:p>
            <a:endParaRPr lang="en-US" sz="1200" b="0" i="0" u="none" strike="noStrike" kern="1200" cap="none" baseline="0" dirty="0" smtClean="0">
              <a:solidFill>
                <a:schemeClr val="dk1"/>
              </a:solidFill>
              <a:latin typeface="Arial"/>
              <a:ea typeface="Arial"/>
              <a:cs typeface="Arial"/>
              <a:sym typeface="Arial"/>
            </a:endParaRPr>
          </a:p>
        </p:txBody>
      </p:sp>
      <p:sp>
        <p:nvSpPr>
          <p:cNvPr id="4" name="Slide Number Placeholder 3"/>
          <p:cNvSpPr>
            <a:spLocks noGrp="1"/>
          </p:cNvSpPr>
          <p:nvPr>
            <p:ph type="sldNum" sz="quarter" idx="10"/>
          </p:nvPr>
        </p:nvSpPr>
        <p:spPr/>
        <p:txBody>
          <a:bodyPr/>
          <a:lstStyle/>
          <a:p>
            <a:fld id="{D61C8689-8455-3546-ADF9-3B7273760F66}" type="slidenum">
              <a:rPr lang="en-US" smtClean="0">
                <a:solidFill>
                  <a:prstClr val="black"/>
                </a:solidFill>
              </a:rPr>
              <a:pPr/>
              <a:t>4</a:t>
            </a:fld>
            <a:endParaRPr lang="en-US" dirty="0">
              <a:solidFill>
                <a:prstClr val="black"/>
              </a:solidFill>
            </a:endParaRPr>
          </a:p>
        </p:txBody>
      </p:sp>
    </p:spTree>
    <p:extLst>
      <p:ext uri="{BB962C8B-B14F-4D97-AF65-F5344CB8AC3E}">
        <p14:creationId xmlns:p14="http://schemas.microsoft.com/office/powerpoint/2010/main" val="19651605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Specifically when I talk about Intel Gateways I am referring to the NUC Gateway. A</a:t>
            </a:r>
            <a:r>
              <a:rPr lang="en-US" baseline="0" dirty="0" smtClean="0"/>
              <a:t> NUC is a ”Next Unit of Computing” a term coined by intel to which refer to a series of small, customizable PCs which come in a wide range of specifications. The specifications range from lightweight prototype devices meant for a simple smart home system, all the way up to a hardened commercial grade device with industrial I/O running on the latest generation i7. </a:t>
            </a:r>
            <a:endParaRPr lang="en-US" dirty="0"/>
          </a:p>
        </p:txBody>
      </p:sp>
      <p:sp>
        <p:nvSpPr>
          <p:cNvPr id="4" name="Slide Number Placeholder 3"/>
          <p:cNvSpPr>
            <a:spLocks noGrp="1"/>
          </p:cNvSpPr>
          <p:nvPr>
            <p:ph type="sldNum" idx="10"/>
          </p:nvPr>
        </p:nvSpPr>
        <p:spPr/>
        <p:txBody>
          <a:bodyPr/>
          <a:lstStyle/>
          <a:p>
            <a:pPr>
              <a:buClr>
                <a:srgbClr val="000000"/>
              </a:buClr>
              <a:buSzPct val="25000"/>
              <a:buFont typeface="Arial"/>
              <a:buNone/>
            </a:pPr>
            <a:fld id="{00000000-1234-1234-1234-123412341234}" type="slidenum">
              <a:rPr lang="en-US" smtClean="0">
                <a:solidFill>
                  <a:prstClr val="black"/>
                </a:solidFill>
              </a:rPr>
              <a:pPr>
                <a:buClr>
                  <a:srgbClr val="000000"/>
                </a:buClr>
                <a:buSzPct val="25000"/>
                <a:buFont typeface="Arial"/>
                <a:buNone/>
              </a:pPr>
              <a:t>5</a:t>
            </a:fld>
            <a:endParaRPr lang="en-US">
              <a:solidFill>
                <a:prstClr val="black"/>
              </a:solidFill>
            </a:endParaRPr>
          </a:p>
        </p:txBody>
      </p:sp>
    </p:spTree>
    <p:extLst>
      <p:ext uri="{BB962C8B-B14F-4D97-AF65-F5344CB8AC3E}">
        <p14:creationId xmlns:p14="http://schemas.microsoft.com/office/powerpoint/2010/main" val="7072747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Just the right amount of compute</a:t>
            </a:r>
            <a:r>
              <a:rPr lang="en-US" baseline="0" dirty="0" smtClean="0"/>
              <a:t> power – find a balance between power requirements, heat, cost. </a:t>
            </a:r>
          </a:p>
          <a:p>
            <a:endParaRPr lang="en-US" baseline="0" dirty="0" smtClean="0"/>
          </a:p>
          <a:p>
            <a:r>
              <a:rPr lang="en-US" baseline="0" dirty="0" smtClean="0"/>
              <a:t>Since all of the processors use the same x86-64 architecture you can shift from one platform to another without having to worry about architecture compatibility.  </a:t>
            </a:r>
            <a:endParaRPr lang="en-US" dirty="0"/>
          </a:p>
        </p:txBody>
      </p:sp>
      <p:sp>
        <p:nvSpPr>
          <p:cNvPr id="4" name="Slide Number Placeholder 3"/>
          <p:cNvSpPr>
            <a:spLocks noGrp="1"/>
          </p:cNvSpPr>
          <p:nvPr>
            <p:ph type="sldNum" sz="quarter" idx="10"/>
          </p:nvPr>
        </p:nvSpPr>
        <p:spPr/>
        <p:txBody>
          <a:bodyPr/>
          <a:lstStyle/>
          <a:p>
            <a:fld id="{9634886B-3DE4-5447-A8AA-2ADEB216F3F0}" type="slidenum">
              <a:rPr lang="en-US" smtClean="0"/>
              <a:t>6</a:t>
            </a:fld>
            <a:endParaRPr lang="en-US"/>
          </a:p>
        </p:txBody>
      </p:sp>
    </p:spTree>
    <p:extLst>
      <p:ext uri="{BB962C8B-B14F-4D97-AF65-F5344CB8AC3E}">
        <p14:creationId xmlns:p14="http://schemas.microsoft.com/office/powerpoint/2010/main" val="6556490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Intel </a:t>
            </a:r>
            <a:r>
              <a:rPr lang="en-US" dirty="0" err="1" smtClean="0"/>
              <a:t>IoT</a:t>
            </a:r>
            <a:r>
              <a:rPr lang="en-US" dirty="0" smtClean="0"/>
              <a:t> is based on open source technology. All of</a:t>
            </a:r>
            <a:r>
              <a:rPr lang="en-US" baseline="0" dirty="0" smtClean="0"/>
              <a:t> our libraries, code samples, and operating systems are open source. </a:t>
            </a:r>
          </a:p>
          <a:p>
            <a:r>
              <a:rPr lang="en-US" baseline="0" dirty="0" smtClean="0"/>
              <a:t>For instance the gateway we will be using today is running Ubuntu 16.04. Ubuntu is a familiar OS to anyone that has developed on </a:t>
            </a:r>
            <a:r>
              <a:rPr lang="en-US" baseline="0" dirty="0" err="1" smtClean="0"/>
              <a:t>linux</a:t>
            </a:r>
            <a:r>
              <a:rPr lang="en-US" baseline="0" dirty="0" smtClean="0"/>
              <a:t> and there is a huge developer community out there that can help you if you get stuck. </a:t>
            </a:r>
          </a:p>
          <a:p>
            <a:endParaRPr lang="en-US" baseline="0" dirty="0" smtClean="0"/>
          </a:p>
          <a:p>
            <a:r>
              <a:rPr lang="en-US" baseline="0" dirty="0" smtClean="0"/>
              <a:t>We are also going to be using MRAA – an open source sensor library developed and maintained by Intel. </a:t>
            </a:r>
          </a:p>
          <a:p>
            <a:endParaRPr lang="en-US" baseline="0" dirty="0" smtClean="0"/>
          </a:p>
          <a:p>
            <a:endParaRPr lang="en-US" baseline="0" dirty="0" smtClean="0"/>
          </a:p>
          <a:p>
            <a:r>
              <a:rPr lang="en-US" baseline="0" dirty="0" smtClean="0"/>
              <a:t>In short having open source technology means that you get better interoperability by working across other open source platforms.</a:t>
            </a:r>
          </a:p>
          <a:p>
            <a:r>
              <a:rPr lang="en-US" baseline="0" dirty="0" smtClean="0"/>
              <a:t>Also as you are developing your project you can pull whatever pieces of code you need from our repositories, use what you need, and not worry about licensing later on. </a:t>
            </a:r>
            <a:r>
              <a:rPr lang="en-US" dirty="0" smtClean="0"/>
              <a:t> </a:t>
            </a:r>
          </a:p>
          <a:p>
            <a:endParaRPr lang="en-US" dirty="0" smtClean="0"/>
          </a:p>
        </p:txBody>
      </p:sp>
      <p:sp>
        <p:nvSpPr>
          <p:cNvPr id="4" name="Slide Number Placeholder 3"/>
          <p:cNvSpPr>
            <a:spLocks noGrp="1"/>
          </p:cNvSpPr>
          <p:nvPr>
            <p:ph type="sldNum" sz="quarter" idx="10"/>
          </p:nvPr>
        </p:nvSpPr>
        <p:spPr/>
        <p:txBody>
          <a:bodyPr/>
          <a:lstStyle/>
          <a:p>
            <a:fld id="{9634886B-3DE4-5447-A8AA-2ADEB216F3F0}" type="slidenum">
              <a:rPr lang="en-US" smtClean="0"/>
              <a:t>7</a:t>
            </a:fld>
            <a:endParaRPr lang="en-US"/>
          </a:p>
        </p:txBody>
      </p:sp>
    </p:spTree>
    <p:extLst>
      <p:ext uri="{BB962C8B-B14F-4D97-AF65-F5344CB8AC3E}">
        <p14:creationId xmlns:p14="http://schemas.microsoft.com/office/powerpoint/2010/main" val="16199943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what</a:t>
            </a:r>
            <a:r>
              <a:rPr lang="en-US" baseline="0" dirty="0" smtClean="0"/>
              <a:t> is MRAA? Its is a C++ library, with bindings for both </a:t>
            </a:r>
            <a:r>
              <a:rPr lang="en-US" baseline="0" dirty="0" err="1" smtClean="0"/>
              <a:t>Javascipt</a:t>
            </a:r>
            <a:r>
              <a:rPr lang="en-US" baseline="0" dirty="0" smtClean="0"/>
              <a:t> and Python, </a:t>
            </a:r>
          </a:p>
          <a:p>
            <a:r>
              <a:rPr lang="en-US" baseline="0" dirty="0" smtClean="0"/>
              <a:t>Is used to control low level sensor functionality. This means that you can access GPIOs, read/write to an I2C bus, or interface with a microcontroller board over </a:t>
            </a:r>
            <a:r>
              <a:rPr lang="en-US" baseline="0" dirty="0" err="1" smtClean="0"/>
              <a:t>Firmata</a:t>
            </a:r>
            <a:r>
              <a:rPr lang="en-US" baseline="0" dirty="0" smtClean="0"/>
              <a:t> amongst other low level interactions. </a:t>
            </a:r>
          </a:p>
          <a:p>
            <a:endParaRPr lang="en-US" baseline="0" dirty="0" smtClean="0"/>
          </a:p>
          <a:p>
            <a:r>
              <a:rPr lang="en-US" baseline="0" dirty="0" smtClean="0"/>
              <a:t>I also mentioned interoperability earlier. Well you can use MRAA across a huge range of platforms – Intel NUCs, the UP board, </a:t>
            </a:r>
            <a:r>
              <a:rPr lang="en-US" baseline="0" dirty="0" err="1" smtClean="0"/>
              <a:t>Minnowboard</a:t>
            </a:r>
            <a:r>
              <a:rPr lang="en-US" baseline="0" dirty="0" smtClean="0"/>
              <a:t>, or any other intel microcontroller, MRAA will even work with non intel boards like the </a:t>
            </a:r>
            <a:r>
              <a:rPr lang="en-US" baseline="0" dirty="0" err="1" smtClean="0"/>
              <a:t>rasperry</a:t>
            </a:r>
            <a:r>
              <a:rPr lang="en-US" baseline="0" dirty="0" smtClean="0"/>
              <a:t> pi, </a:t>
            </a:r>
            <a:r>
              <a:rPr lang="en-US" baseline="0" dirty="0" err="1" smtClean="0"/>
              <a:t>beagalebone</a:t>
            </a:r>
            <a:r>
              <a:rPr lang="en-US" baseline="0" dirty="0" smtClean="0"/>
              <a:t>, even a DE10-Nano which is an FPGA which runs an Altera cyclone SOC. </a:t>
            </a:r>
          </a:p>
          <a:p>
            <a:endParaRPr lang="en-US" baseline="0" dirty="0" smtClean="0"/>
          </a:p>
          <a:p>
            <a:r>
              <a:rPr lang="en-US" baseline="0" dirty="0" smtClean="0"/>
              <a:t>So for instance if you are developing a project on one board you can move across to something that fits better – even to a different architecture – and take your low level sensor control code with you. </a:t>
            </a:r>
          </a:p>
        </p:txBody>
      </p:sp>
      <p:sp>
        <p:nvSpPr>
          <p:cNvPr id="4" name="Slide Number Placeholder 3"/>
          <p:cNvSpPr>
            <a:spLocks noGrp="1"/>
          </p:cNvSpPr>
          <p:nvPr>
            <p:ph type="sldNum" sz="quarter" idx="10"/>
          </p:nvPr>
        </p:nvSpPr>
        <p:spPr/>
        <p:txBody>
          <a:bodyPr/>
          <a:lstStyle/>
          <a:p>
            <a:fld id="{9634886B-3DE4-5447-A8AA-2ADEB216F3F0}" type="slidenum">
              <a:rPr lang="en-US" smtClean="0"/>
              <a:t>8</a:t>
            </a:fld>
            <a:endParaRPr lang="en-US"/>
          </a:p>
        </p:txBody>
      </p:sp>
    </p:spTree>
    <p:extLst>
      <p:ext uri="{BB962C8B-B14F-4D97-AF65-F5344CB8AC3E}">
        <p14:creationId xmlns:p14="http://schemas.microsoft.com/office/powerpoint/2010/main" val="19697581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a:t>
            </a:r>
            <a:r>
              <a:rPr lang="en-US" baseline="0" dirty="0" smtClean="0"/>
              <a:t>, having these low level libraries is great, but as a developer its nice to have access to high level APIs as well. That</a:t>
            </a:r>
            <a:r>
              <a:rPr lang="uk-UA" baseline="0" dirty="0" smtClean="0"/>
              <a:t>’</a:t>
            </a:r>
            <a:r>
              <a:rPr lang="en-US" baseline="0" dirty="0" smtClean="0"/>
              <a:t>s where UPM – ore the Useful Packages and Modules - library comes in. UPM is built on top of the low level MRAA library and has high level </a:t>
            </a:r>
            <a:r>
              <a:rPr lang="en-US" baseline="0" dirty="0" err="1" smtClean="0"/>
              <a:t>api</a:t>
            </a:r>
            <a:r>
              <a:rPr lang="en-US" baseline="0" dirty="0" smtClean="0"/>
              <a:t> sensor support for over 300 sensors and actuators. These sensors are things like temperature, moisture, acceleration, magnetic field while actuators cover things like stepper motors, </a:t>
            </a:r>
            <a:r>
              <a:rPr lang="en-US" baseline="0" dirty="0" err="1" smtClean="0"/>
              <a:t>lcd</a:t>
            </a:r>
            <a:r>
              <a:rPr lang="en-US" baseline="0" dirty="0" smtClean="0"/>
              <a:t> displays, or just simple relays. </a:t>
            </a:r>
          </a:p>
          <a:p>
            <a:endParaRPr lang="en-US" baseline="0" dirty="0" smtClean="0"/>
          </a:p>
          <a:p>
            <a:r>
              <a:rPr lang="en-US" baseline="0" dirty="0" smtClean="0"/>
              <a:t>The sensors range from simple and inexpensive prototype sensors to more hardened industrial grade sensors. So with UPM you can develop a proof of concept quickly and then when you are ready to move to production you can swap out your prototype sensor with a commercial sensor and keep your same control code.  </a:t>
            </a:r>
            <a:endParaRPr lang="en-US" dirty="0"/>
          </a:p>
        </p:txBody>
      </p:sp>
      <p:sp>
        <p:nvSpPr>
          <p:cNvPr id="4" name="Slide Number Placeholder 3"/>
          <p:cNvSpPr>
            <a:spLocks noGrp="1"/>
          </p:cNvSpPr>
          <p:nvPr>
            <p:ph type="sldNum" sz="quarter" idx="10"/>
          </p:nvPr>
        </p:nvSpPr>
        <p:spPr/>
        <p:txBody>
          <a:bodyPr/>
          <a:lstStyle/>
          <a:p>
            <a:fld id="{9634886B-3DE4-5447-A8AA-2ADEB216F3F0}" type="slidenum">
              <a:rPr lang="en-US" smtClean="0"/>
              <a:t>9</a:t>
            </a:fld>
            <a:endParaRPr lang="en-US"/>
          </a:p>
        </p:txBody>
      </p:sp>
    </p:spTree>
    <p:extLst>
      <p:ext uri="{BB962C8B-B14F-4D97-AF65-F5344CB8AC3E}">
        <p14:creationId xmlns:p14="http://schemas.microsoft.com/office/powerpoint/2010/main" val="7686892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Before</a:t>
            </a:r>
            <a:r>
              <a:rPr lang="en-US" baseline="0" dirty="0" smtClean="0"/>
              <a:t> I get into the details of how these systems work and how we can use them together I want to give you guys an overview of both Intel and AWS – the Edge and the Cloud. </a:t>
            </a:r>
          </a:p>
          <a:p>
            <a:endParaRPr lang="en-US" baseline="0" dirty="0" smtClean="0"/>
          </a:p>
          <a:p>
            <a:r>
              <a:rPr lang="en-US" baseline="0" dirty="0" smtClean="0"/>
              <a:t>First Intel – the hardware at the edge- what is their place in the </a:t>
            </a:r>
            <a:r>
              <a:rPr lang="en-US" baseline="0" dirty="0" err="1" smtClean="0"/>
              <a:t>IoT</a:t>
            </a:r>
            <a:r>
              <a:rPr lang="en-US" baseline="0" dirty="0" smtClean="0"/>
              <a:t> ecosystem? </a:t>
            </a:r>
            <a:endParaRPr lang="en-US" dirty="0"/>
          </a:p>
        </p:txBody>
      </p:sp>
      <p:sp>
        <p:nvSpPr>
          <p:cNvPr id="4" name="Slide Number Placeholder 3"/>
          <p:cNvSpPr>
            <a:spLocks noGrp="1"/>
          </p:cNvSpPr>
          <p:nvPr>
            <p:ph type="sldNum" sz="quarter" idx="10"/>
          </p:nvPr>
        </p:nvSpPr>
        <p:spPr/>
        <p:txBody>
          <a:bodyPr/>
          <a:lstStyle/>
          <a:p>
            <a:fld id="{9634886B-3DE4-5447-A8AA-2ADEB216F3F0}" type="slidenum">
              <a:rPr lang="en-US" smtClean="0"/>
              <a:t>10</a:t>
            </a:fld>
            <a:endParaRPr lang="en-US"/>
          </a:p>
        </p:txBody>
      </p:sp>
    </p:spTree>
    <p:extLst>
      <p:ext uri="{BB962C8B-B14F-4D97-AF65-F5344CB8AC3E}">
        <p14:creationId xmlns:p14="http://schemas.microsoft.com/office/powerpoint/2010/main" val="5200014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9.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10.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jpg"/><Relationship Id="rId3" Type="http://schemas.openxmlformats.org/officeDocument/2006/relationships/image" Target="../media/image12.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jpg"/><Relationship Id="rId3" Type="http://schemas.openxmlformats.org/officeDocument/2006/relationships/image" Target="../media/image13.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 Id="rId3" Type="http://schemas.openxmlformats.org/officeDocument/2006/relationships/image" Target="../media/image15.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6.png"/><Relationship Id="rId3" Type="http://schemas.openxmlformats.org/officeDocument/2006/relationships/image" Target="../media/image15.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jpg"/><Relationship Id="rId3" Type="http://schemas.openxmlformats.org/officeDocument/2006/relationships/image" Target="../media/image15.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5.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png"/><Relationship Id="rId3" Type="http://schemas.openxmlformats.org/officeDocument/2006/relationships/image" Target="../media/image17.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6.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jpg"/><Relationship Id="rId3" Type="http://schemas.openxmlformats.org/officeDocument/2006/relationships/image" Target="../media/image17.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7.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2_Title Slide with Linear Gradient">
    <p:bg>
      <p:bgPr>
        <a:gradFill flip="none" rotWithShape="1">
          <a:gsLst>
            <a:gs pos="32000">
              <a:schemeClr val="tx2"/>
            </a:gs>
            <a:gs pos="95000">
              <a:srgbClr val="009FDF"/>
            </a:gs>
            <a:gs pos="78000">
              <a:srgbClr val="0071C5"/>
            </a:gs>
          </a:gsLst>
          <a:lin ang="19860000" scaled="0"/>
          <a:tileRect/>
        </a:gra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92916" y="3305897"/>
            <a:ext cx="10950515" cy="1470025"/>
          </a:xfrm>
        </p:spPr>
        <p:txBody>
          <a:bodyPr lIns="0" rIns="0" anchor="b" anchorCtr="0">
            <a:noAutofit/>
          </a:bodyPr>
          <a:lstStyle>
            <a:lvl1pPr>
              <a:lnSpc>
                <a:spcPct val="80000"/>
              </a:lnSpc>
              <a:defRPr sz="8666" b="0" spc="0" baseline="0">
                <a:solidFill>
                  <a:schemeClr val="bg1">
                    <a:alpha val="90000"/>
                  </a:schemeClr>
                </a:solidFill>
                <a:latin typeface="Intel Clear Pro" panose="020B0804020202060201" pitchFamily="34" charset="0"/>
                <a:cs typeface="Intel Clear Pro" panose="020B0804020202060201" pitchFamily="34" charset="0"/>
              </a:defRPr>
            </a:lvl1pPr>
          </a:lstStyle>
          <a:p>
            <a:r>
              <a:rPr lang="en-US" dirty="0"/>
              <a:t>Empowering the </a:t>
            </a:r>
            <a:r>
              <a:rPr lang="en-US" dirty="0" err="1"/>
              <a:t>IoT</a:t>
            </a:r>
            <a:r>
              <a:rPr lang="en-US" dirty="0"/>
              <a:t> developer</a:t>
            </a:r>
          </a:p>
        </p:txBody>
      </p:sp>
      <p:sp>
        <p:nvSpPr>
          <p:cNvPr id="3" name="Subtitle 2"/>
          <p:cNvSpPr>
            <a:spLocks noGrp="1"/>
          </p:cNvSpPr>
          <p:nvPr>
            <p:ph type="subTitle" idx="1" hasCustomPrompt="1"/>
          </p:nvPr>
        </p:nvSpPr>
        <p:spPr>
          <a:xfrm>
            <a:off x="607484" y="4657344"/>
            <a:ext cx="8440283" cy="1233813"/>
          </a:xfrm>
        </p:spPr>
        <p:txBody>
          <a:bodyPr lIns="0" rIns="0">
            <a:noAutofit/>
          </a:bodyPr>
          <a:lstStyle>
            <a:lvl1pPr marL="0" indent="0" algn="l">
              <a:buNone/>
              <a:defRPr sz="2133" b="0" i="0" baseline="0">
                <a:solidFill>
                  <a:schemeClr val="accent3"/>
                </a:solidFill>
                <a:latin typeface="Intel Clear"/>
                <a:cs typeface="Intel Clear"/>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a:t>Gold Deck</a:t>
            </a:r>
          </a:p>
        </p:txBody>
      </p:sp>
      <p:pic>
        <p:nvPicPr>
          <p:cNvPr id="4" name="Picture 3" descr="intel_logo_whit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94549" y="470373"/>
            <a:ext cx="1691537" cy="1110072"/>
          </a:xfrm>
          <a:prstGeom prst="rect">
            <a:avLst/>
          </a:prstGeom>
        </p:spPr>
      </p:pic>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ext and Right Image">
    <p:spTree>
      <p:nvGrpSpPr>
        <p:cNvPr id="1" name=""/>
        <p:cNvGrpSpPr/>
        <p:nvPr/>
      </p:nvGrpSpPr>
      <p:grpSpPr>
        <a:xfrm>
          <a:off x="0" y="0"/>
          <a:ext cx="0" cy="0"/>
          <a:chOff x="0" y="0"/>
          <a:chExt cx="0" cy="0"/>
        </a:xfrm>
      </p:grpSpPr>
      <p:sp>
        <p:nvSpPr>
          <p:cNvPr id="9" name="Picture Placeholder 8"/>
          <p:cNvSpPr>
            <a:spLocks noGrp="1"/>
          </p:cNvSpPr>
          <p:nvPr>
            <p:ph type="pic" sz="quarter" idx="13" hasCustomPrompt="1"/>
          </p:nvPr>
        </p:nvSpPr>
        <p:spPr>
          <a:xfrm>
            <a:off x="6237818" y="2"/>
            <a:ext cx="5954183" cy="6358465"/>
          </a:xfrm>
          <a:solidFill>
            <a:schemeClr val="bg2">
              <a:lumMod val="60000"/>
              <a:lumOff val="40000"/>
            </a:schemeClr>
          </a:solidFill>
        </p:spPr>
        <p:txBody>
          <a:bodyPr/>
          <a:lstStyle>
            <a:lvl1pPr>
              <a:defRPr baseline="0"/>
            </a:lvl1pPr>
          </a:lstStyle>
          <a:p>
            <a:r>
              <a:rPr lang="en-US" dirty="0"/>
              <a:t>Insert photo here. Drag picture to placeholder or click icon to add.</a:t>
            </a:r>
          </a:p>
        </p:txBody>
      </p:sp>
      <p:sp>
        <p:nvSpPr>
          <p:cNvPr id="2" name="Title 1"/>
          <p:cNvSpPr>
            <a:spLocks noGrp="1"/>
          </p:cNvSpPr>
          <p:nvPr>
            <p:ph type="title" hasCustomPrompt="1"/>
          </p:nvPr>
        </p:nvSpPr>
        <p:spPr>
          <a:xfrm>
            <a:off x="607484" y="411797"/>
            <a:ext cx="5342467" cy="1158240"/>
          </a:xfrm>
        </p:spPr>
        <p:txBody>
          <a:bodyPr>
            <a:noAutofit/>
          </a:bodyPr>
          <a:lstStyle>
            <a:lvl1pPr>
              <a:defRPr sz="3733" b="0" i="0" baseline="0">
                <a:solidFill>
                  <a:schemeClr val="tx2"/>
                </a:solidFill>
                <a:latin typeface="Intel Clear"/>
                <a:cs typeface="Intel Clear"/>
              </a:defRPr>
            </a:lvl1pPr>
          </a:lstStyle>
          <a:p>
            <a:r>
              <a:rPr lang="en-US" dirty="0"/>
              <a:t>28pt Intel Clear Headline</a:t>
            </a:r>
          </a:p>
        </p:txBody>
      </p:sp>
      <p:sp>
        <p:nvSpPr>
          <p:cNvPr id="6" name="Slide Number Placeholder 5"/>
          <p:cNvSpPr>
            <a:spLocks noGrp="1"/>
          </p:cNvSpPr>
          <p:nvPr>
            <p:ph type="sldNum" sz="quarter" idx="12"/>
          </p:nvPr>
        </p:nvSpPr>
        <p:spPr>
          <a:xfrm>
            <a:off x="9163136" y="6432516"/>
            <a:ext cx="2844800" cy="365125"/>
          </a:xfrm>
        </p:spPr>
        <p:txBody>
          <a:bodyPr/>
          <a:lstStyle/>
          <a:p>
            <a:fld id="{EE2556C5-CE8C-6547-B838-EA80C61A4AF7}" type="slidenum">
              <a:rPr lang="en-US" smtClean="0">
                <a:solidFill>
                  <a:prstClr val="white"/>
                </a:solidFill>
              </a:rPr>
              <a:pPr/>
              <a:t>‹#›</a:t>
            </a:fld>
            <a:endParaRPr lang="en-US" dirty="0">
              <a:solidFill>
                <a:prstClr val="white"/>
              </a:solidFill>
            </a:endParaRPr>
          </a:p>
        </p:txBody>
      </p:sp>
      <p:sp>
        <p:nvSpPr>
          <p:cNvPr id="17" name="Content Placeholder 2"/>
          <p:cNvSpPr>
            <a:spLocks noGrp="1"/>
          </p:cNvSpPr>
          <p:nvPr>
            <p:ph sz="half" idx="1" hasCustomPrompt="1"/>
          </p:nvPr>
        </p:nvSpPr>
        <p:spPr>
          <a:xfrm>
            <a:off x="607485" y="1766992"/>
            <a:ext cx="5342467" cy="4567767"/>
          </a:xfrm>
        </p:spPr>
        <p:txBody>
          <a:bodyPr vert="horz" lIns="0" tIns="0" rIns="0" bIns="0" rtlCol="0">
            <a:noAutofit/>
          </a:bodyPr>
          <a:lstStyle>
            <a:lvl1pPr>
              <a:defRPr lang="en-US" dirty="0" smtClean="0"/>
            </a:lvl1pPr>
            <a:lvl2pPr>
              <a:defRPr lang="en-US" dirty="0" smtClean="0">
                <a:solidFill>
                  <a:schemeClr val="tx2"/>
                </a:solidFill>
              </a:defRPr>
            </a:lvl2pPr>
            <a:lvl3pPr>
              <a:defRPr lang="en-US" sz="1867" dirty="0" smtClean="0">
                <a:solidFill>
                  <a:schemeClr val="tx2"/>
                </a:solidFill>
              </a:defRPr>
            </a:lvl3pPr>
            <a:lvl4pPr>
              <a:defRPr lang="en-US" sz="1600" dirty="0" smtClean="0">
                <a:solidFill>
                  <a:schemeClr val="tx2"/>
                </a:solidFill>
              </a:defRPr>
            </a:lvl4pPr>
            <a:lvl5pPr>
              <a:defRPr lang="en-US" sz="1600" dirty="0">
                <a:solidFill>
                  <a:schemeClr val="tx2"/>
                </a:solidFill>
              </a:defRPr>
            </a:lvl5pPr>
          </a:lstStyle>
          <a:p>
            <a:pPr marR="0" lvl="0" fontAlgn="auto">
              <a:lnSpc>
                <a:spcPct val="100000"/>
              </a:lnSpc>
              <a:buClrTx/>
              <a:buSzTx/>
              <a:tabLst/>
            </a:pPr>
            <a:r>
              <a:rPr lang="en-US" dirty="0"/>
              <a:t>18pt Intel Clear body text</a:t>
            </a:r>
          </a:p>
          <a:p>
            <a:pPr marR="0" lvl="1" fontAlgn="auto">
              <a:lnSpc>
                <a:spcPct val="100000"/>
              </a:lnSpc>
              <a:spcAft>
                <a:spcPts val="0"/>
              </a:spcAft>
              <a:buClrTx/>
              <a:buSzTx/>
              <a:tabLst/>
            </a:pPr>
            <a:r>
              <a:rPr lang="en-US" dirty="0"/>
              <a:t>16pt Intel Clear bullet one</a:t>
            </a:r>
          </a:p>
          <a:p>
            <a:pPr lvl="2"/>
            <a:r>
              <a:rPr lang="en-US" dirty="0" err="1"/>
              <a:t>14pt</a:t>
            </a:r>
            <a:r>
              <a:rPr lang="en-US" dirty="0"/>
              <a:t> Intel Clear third level</a:t>
            </a:r>
          </a:p>
          <a:p>
            <a:pPr lvl="3"/>
            <a:r>
              <a:rPr lang="en-US" dirty="0" err="1"/>
              <a:t>12pt</a:t>
            </a:r>
            <a:r>
              <a:rPr lang="en-US" dirty="0"/>
              <a:t> Intel Clear fourth level</a:t>
            </a:r>
          </a:p>
          <a:p>
            <a:pPr lvl="4"/>
            <a:r>
              <a:rPr lang="en-US" dirty="0" err="1"/>
              <a:t>12pt</a:t>
            </a:r>
            <a:r>
              <a:rPr lang="en-US" dirty="0"/>
              <a:t> Intel Clear fifth level</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White Section Brea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7484" y="2810749"/>
            <a:ext cx="10363200" cy="1362075"/>
          </a:xfrm>
        </p:spPr>
        <p:txBody>
          <a:bodyPr anchor="b" anchorCtr="0">
            <a:noAutofit/>
          </a:bodyPr>
          <a:lstStyle>
            <a:lvl1pPr algn="l">
              <a:lnSpc>
                <a:spcPct val="80000"/>
              </a:lnSpc>
              <a:defRPr sz="7200" b="0" cap="none" spc="0" baseline="0">
                <a:solidFill>
                  <a:schemeClr val="tx2">
                    <a:alpha val="90000"/>
                  </a:schemeClr>
                </a:solidFill>
                <a:latin typeface="Intel Clear Pro" panose="020B0804020202060201" pitchFamily="34" charset="0"/>
                <a:cs typeface="Intel Clear Pro" panose="020B0804020202060201" pitchFamily="34" charset="0"/>
              </a:defRPr>
            </a:lvl1pPr>
          </a:lstStyle>
          <a:p>
            <a:r>
              <a:rPr lang="en-US" dirty="0"/>
              <a:t>54pt Intel Clear Pro</a:t>
            </a:r>
            <a:br>
              <a:rPr lang="en-US" dirty="0"/>
            </a:br>
            <a:r>
              <a:rPr lang="en-US" dirty="0"/>
              <a:t>white section break</a:t>
            </a:r>
          </a:p>
        </p:txBody>
      </p:sp>
      <p:sp>
        <p:nvSpPr>
          <p:cNvPr id="3" name="Text Placeholder 2"/>
          <p:cNvSpPr>
            <a:spLocks noGrp="1"/>
          </p:cNvSpPr>
          <p:nvPr>
            <p:ph type="body" idx="1" hasCustomPrompt="1"/>
          </p:nvPr>
        </p:nvSpPr>
        <p:spPr>
          <a:xfrm>
            <a:off x="607484" y="4321533"/>
            <a:ext cx="10363200" cy="1500187"/>
          </a:xfrm>
        </p:spPr>
        <p:txBody>
          <a:bodyPr anchor="t" anchorCtr="0">
            <a:noAutofit/>
          </a:bodyPr>
          <a:lstStyle>
            <a:lvl1pPr marL="0" indent="0">
              <a:buNone/>
              <a:defRPr sz="2133" b="0" baseline="0">
                <a:solidFill>
                  <a:schemeClr val="accent2"/>
                </a:solidFill>
                <a:latin typeface="+mn-lt"/>
                <a:cs typeface="Intel Clear" panose="020B0604020203020204" pitchFamily="34" charset="0"/>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r>
              <a:rPr lang="en-US" dirty="0"/>
              <a:t>16pt Intel Clear Subhead</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EE2556C5-CE8C-6547-B838-EA80C61A4AF7}" type="slidenum">
              <a:rPr lang="en-US" smtClean="0">
                <a:solidFill>
                  <a:prstClr val="white"/>
                </a:solidFill>
              </a:rPr>
              <a:pPr/>
              <a:t>‹#›</a:t>
            </a:fld>
            <a:endParaRPr lang="en-US" dirty="0">
              <a:solidFill>
                <a:prstClr val="white"/>
              </a:solidFill>
            </a:endParaRP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secHead" preserve="1">
  <p:cSld name="Blue Section Break">
    <p:bg>
      <p:bgPr>
        <a:gradFill flip="none" rotWithShape="1">
          <a:gsLst>
            <a:gs pos="32000">
              <a:schemeClr val="tx2"/>
            </a:gs>
            <a:gs pos="95000">
              <a:srgbClr val="009FDF"/>
            </a:gs>
            <a:gs pos="78000">
              <a:srgbClr val="0071C5"/>
            </a:gs>
          </a:gsLst>
          <a:lin ang="19860000" scaled="0"/>
          <a:tileRect/>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7484" y="2810749"/>
            <a:ext cx="10363200" cy="1362075"/>
          </a:xfrm>
        </p:spPr>
        <p:txBody>
          <a:bodyPr anchor="b" anchorCtr="0">
            <a:noAutofit/>
          </a:bodyPr>
          <a:lstStyle>
            <a:lvl1pPr algn="l">
              <a:lnSpc>
                <a:spcPct val="80000"/>
              </a:lnSpc>
              <a:defRPr sz="7200" b="0" cap="none" spc="0" baseline="0">
                <a:solidFill>
                  <a:schemeClr val="bg1">
                    <a:alpha val="90000"/>
                  </a:schemeClr>
                </a:solidFill>
                <a:latin typeface="Intel Clear Pro" panose="020B0804020202060201" pitchFamily="34" charset="0"/>
                <a:cs typeface="Intel Clear Pro" panose="020B0804020202060201" pitchFamily="34" charset="0"/>
              </a:defRPr>
            </a:lvl1pPr>
          </a:lstStyle>
          <a:p>
            <a:r>
              <a:rPr lang="en-US" dirty="0"/>
              <a:t>54pt Intel Clear Pro</a:t>
            </a:r>
            <a:br>
              <a:rPr lang="en-US" dirty="0"/>
            </a:br>
            <a:r>
              <a:rPr lang="en-US" dirty="0"/>
              <a:t>blue section break</a:t>
            </a:r>
          </a:p>
        </p:txBody>
      </p:sp>
      <p:sp>
        <p:nvSpPr>
          <p:cNvPr id="3" name="Text Placeholder 2"/>
          <p:cNvSpPr>
            <a:spLocks noGrp="1"/>
          </p:cNvSpPr>
          <p:nvPr>
            <p:ph type="body" idx="1" hasCustomPrompt="1"/>
          </p:nvPr>
        </p:nvSpPr>
        <p:spPr>
          <a:xfrm>
            <a:off x="607484" y="4321533"/>
            <a:ext cx="10363200" cy="1500187"/>
          </a:xfrm>
        </p:spPr>
        <p:txBody>
          <a:bodyPr anchor="t" anchorCtr="0">
            <a:noAutofit/>
          </a:bodyPr>
          <a:lstStyle>
            <a:lvl1pPr marL="0" indent="0">
              <a:buNone/>
              <a:defRPr sz="2133" b="0" i="0" baseline="0">
                <a:solidFill>
                  <a:srgbClr val="F3D54E"/>
                </a:solidFill>
                <a:latin typeface="Intel Clear"/>
                <a:cs typeface="Intel Clear"/>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r>
              <a:rPr lang="en-US" dirty="0"/>
              <a:t>16pt Intel Clear Subhead</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Hero Tex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07484" y="2979843"/>
            <a:ext cx="10363200" cy="1500187"/>
          </a:xfrm>
        </p:spPr>
        <p:txBody>
          <a:bodyPr anchor="t" anchorCtr="0">
            <a:noAutofit/>
          </a:bodyPr>
          <a:lstStyle>
            <a:lvl1pPr marL="0" indent="0">
              <a:buNone/>
              <a:defRPr sz="5333" b="0" baseline="0">
                <a:solidFill>
                  <a:schemeClr val="accent2"/>
                </a:solidFill>
                <a:latin typeface="Intel Clear"/>
                <a:ea typeface="Intel Clear"/>
                <a:cs typeface="Intel Clear"/>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r>
              <a:rPr lang="en-US" dirty="0"/>
              <a:t>40pt Intel Clear Light Body.</a:t>
            </a:r>
            <a:br>
              <a:rPr lang="en-US" dirty="0"/>
            </a:br>
            <a:r>
              <a:rPr lang="en-US" dirty="0"/>
              <a:t>For content that is not a section, but has a big idea in text only.</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EE2556C5-CE8C-6547-B838-EA80C61A4AF7}" type="slidenum">
              <a:rPr lang="en-US" smtClean="0">
                <a:solidFill>
                  <a:prstClr val="white"/>
                </a:solidFill>
              </a:rPr>
              <a:pPr/>
              <a:t>‹#›</a:t>
            </a:fld>
            <a:endParaRPr lang="en-US" dirty="0">
              <a:solidFill>
                <a:prstClr val="white"/>
              </a:solidFill>
            </a:endParaRPr>
          </a:p>
        </p:txBody>
      </p:sp>
      <p:sp>
        <p:nvSpPr>
          <p:cNvPr id="7" name="Title 1"/>
          <p:cNvSpPr>
            <a:spLocks noGrp="1"/>
          </p:cNvSpPr>
          <p:nvPr>
            <p:ph type="title" hasCustomPrompt="1"/>
          </p:nvPr>
        </p:nvSpPr>
        <p:spPr>
          <a:xfrm>
            <a:off x="607484" y="1469059"/>
            <a:ext cx="10363200" cy="1362075"/>
          </a:xfrm>
        </p:spPr>
        <p:txBody>
          <a:bodyPr anchor="b" anchorCtr="0">
            <a:noAutofit/>
          </a:bodyPr>
          <a:lstStyle>
            <a:lvl1pPr algn="l">
              <a:lnSpc>
                <a:spcPct val="80000"/>
              </a:lnSpc>
              <a:defRPr sz="5333" b="0" cap="none" spc="0" baseline="0">
                <a:solidFill>
                  <a:schemeClr val="tx2"/>
                </a:solidFill>
                <a:latin typeface="Intel Clear" panose="020B0604020203020204" pitchFamily="34" charset="0"/>
                <a:ea typeface="Intel Clear" panose="020B0604020203020204" pitchFamily="34" charset="0"/>
                <a:cs typeface="Intel Clear" panose="020B0604020203020204" pitchFamily="34" charset="0"/>
              </a:defRPr>
            </a:lvl1pPr>
          </a:lstStyle>
          <a:p>
            <a:r>
              <a:rPr lang="en-US" dirty="0"/>
              <a:t>40pt Intel Clear Heading</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Blue Section Break Image">
    <p:bg>
      <p:bgPr>
        <a:gradFill>
          <a:gsLst>
            <a:gs pos="32000">
              <a:schemeClr val="tx2"/>
            </a:gs>
            <a:gs pos="95000">
              <a:srgbClr val="009FDF"/>
            </a:gs>
            <a:gs pos="78000">
              <a:srgbClr val="0071C5"/>
            </a:gs>
          </a:gsLst>
          <a:lin ang="1986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7484" y="3013451"/>
            <a:ext cx="10363200" cy="1362075"/>
          </a:xfrm>
        </p:spPr>
        <p:txBody>
          <a:bodyPr anchor="b" anchorCtr="0">
            <a:noAutofit/>
          </a:bodyPr>
          <a:lstStyle>
            <a:lvl1pPr algn="l">
              <a:lnSpc>
                <a:spcPct val="80000"/>
              </a:lnSpc>
              <a:defRPr sz="7200" b="0" cap="none" spc="0" baseline="0">
                <a:solidFill>
                  <a:schemeClr val="bg1">
                    <a:alpha val="90000"/>
                  </a:schemeClr>
                </a:solidFill>
                <a:latin typeface="Intel Clear Pro" panose="020B0804020202060201" pitchFamily="34" charset="0"/>
                <a:cs typeface="Intel Clear Pro" panose="020B0804020202060201" pitchFamily="34" charset="0"/>
              </a:defRPr>
            </a:lvl1pPr>
          </a:lstStyle>
          <a:p>
            <a:r>
              <a:rPr lang="en-US" dirty="0"/>
              <a:t>54pt Intel Clear Pro blue section</a:t>
            </a:r>
          </a:p>
        </p:txBody>
      </p:sp>
      <p:sp>
        <p:nvSpPr>
          <p:cNvPr id="3" name="Text Placeholder 2"/>
          <p:cNvSpPr>
            <a:spLocks noGrp="1"/>
          </p:cNvSpPr>
          <p:nvPr>
            <p:ph type="body" idx="1" hasCustomPrompt="1"/>
          </p:nvPr>
        </p:nvSpPr>
        <p:spPr>
          <a:xfrm>
            <a:off x="607484" y="4465049"/>
            <a:ext cx="10363200" cy="1500187"/>
          </a:xfrm>
        </p:spPr>
        <p:txBody>
          <a:bodyPr anchor="t" anchorCtr="0">
            <a:noAutofit/>
          </a:bodyPr>
          <a:lstStyle>
            <a:lvl1pPr marL="0" indent="0">
              <a:buNone/>
              <a:defRPr sz="2133" b="0" baseline="0">
                <a:solidFill>
                  <a:schemeClr val="accent3"/>
                </a:solidFill>
                <a:latin typeface="+mn-lt"/>
                <a:cs typeface="Intel Clear" panose="020B0604020203020204" pitchFamily="34" charset="0"/>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r>
              <a:rPr lang="en-US" dirty="0"/>
              <a:t>16pt Intel Clear Subhead</a:t>
            </a:r>
          </a:p>
        </p:txBody>
      </p:sp>
      <p:sp>
        <p:nvSpPr>
          <p:cNvPr id="5" name="Picture Placeholder 4"/>
          <p:cNvSpPr>
            <a:spLocks noGrp="1"/>
          </p:cNvSpPr>
          <p:nvPr>
            <p:ph type="pic" sz="quarter" idx="13" hasCustomPrompt="1"/>
          </p:nvPr>
        </p:nvSpPr>
        <p:spPr>
          <a:xfrm>
            <a:off x="0" y="2"/>
            <a:ext cx="12192000" cy="3432175"/>
          </a:xfrm>
          <a:solidFill>
            <a:schemeClr val="bg2">
              <a:lumMod val="60000"/>
              <a:lumOff val="40000"/>
            </a:schemeClr>
          </a:solidFill>
        </p:spPr>
        <p:txBody>
          <a:bodyPr/>
          <a:lstStyle>
            <a:lvl1pPr>
              <a:defRPr baseline="0">
                <a:solidFill>
                  <a:srgbClr val="0071C5"/>
                </a:solidFill>
              </a:defRPr>
            </a:lvl1pPr>
          </a:lstStyle>
          <a:p>
            <a:r>
              <a:rPr lang="en-US" dirty="0"/>
              <a:t>Insert photo here. Drag picture to placeholder or click icon to add.</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EE2556C5-CE8C-6547-B838-EA80C61A4AF7}" type="slidenum">
              <a:rPr lang="en-US" smtClean="0">
                <a:solidFill>
                  <a:prstClr val="white"/>
                </a:solidFill>
              </a:rPr>
              <a:pPr/>
              <a:t>‹#›</a:t>
            </a:fld>
            <a:endParaRPr lang="en-US" dirty="0">
              <a:solidFill>
                <a:prstClr val="white"/>
              </a:solidFill>
            </a:endParaRPr>
          </a:p>
        </p:txBody>
      </p:sp>
      <p:sp>
        <p:nvSpPr>
          <p:cNvPr id="6" name="Title 6"/>
          <p:cNvSpPr>
            <a:spLocks noGrp="1"/>
          </p:cNvSpPr>
          <p:nvPr>
            <p:ph type="title" hasCustomPrompt="1"/>
          </p:nvPr>
        </p:nvSpPr>
        <p:spPr>
          <a:xfrm>
            <a:off x="607484" y="411797"/>
            <a:ext cx="10972800" cy="1158240"/>
          </a:xfrm>
        </p:spPr>
        <p:txBody>
          <a:bodyPr/>
          <a:lstStyle>
            <a:lvl1pPr>
              <a:defRPr b="0" i="0" baseline="0">
                <a:solidFill>
                  <a:schemeClr val="tx2"/>
                </a:solidFill>
                <a:latin typeface="Intel Clear"/>
                <a:cs typeface="Intel Clear"/>
              </a:defRPr>
            </a:lvl1pPr>
          </a:lstStyle>
          <a:p>
            <a:r>
              <a:rPr lang="en-US" dirty="0"/>
              <a:t>28pt Intel Clear Headline</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EE2556C5-CE8C-6547-B838-EA80C61A4AF7}" type="slidenum">
              <a:rPr lang="en-US" smtClean="0">
                <a:solidFill>
                  <a:prstClr val="white"/>
                </a:solidFill>
              </a:rPr>
              <a:pPr/>
              <a:t>‹#›</a:t>
            </a:fld>
            <a:endParaRPr lang="en-US" dirty="0">
              <a:solidFill>
                <a:prstClr val="white"/>
              </a:solidFill>
            </a:endParaRP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blank" preserve="1">
  <p:cSld name="Back Cover Radial Gradient">
    <p:bg>
      <p:bgPr>
        <a:gradFill flip="none" rotWithShape="1">
          <a:gsLst>
            <a:gs pos="32000">
              <a:schemeClr val="tx2"/>
            </a:gs>
            <a:gs pos="95000">
              <a:srgbClr val="009FDF"/>
            </a:gs>
            <a:gs pos="78000">
              <a:srgbClr val="0071C5"/>
            </a:gs>
          </a:gsLst>
          <a:lin ang="19860000" scaled="0"/>
          <a:tileRect/>
        </a:gradFill>
        <a:effectLst/>
      </p:bgPr>
    </p:bg>
    <p:spTree>
      <p:nvGrpSpPr>
        <p:cNvPr id="1" name=""/>
        <p:cNvGrpSpPr/>
        <p:nvPr/>
      </p:nvGrpSpPr>
      <p:grpSpPr>
        <a:xfrm>
          <a:off x="0" y="0"/>
          <a:ext cx="0" cy="0"/>
          <a:chOff x="0" y="0"/>
          <a:chExt cx="0" cy="0"/>
        </a:xfrm>
      </p:grpSpPr>
      <p:pic>
        <p:nvPicPr>
          <p:cNvPr id="4" name="Picture 2" descr="\\.psf\Home\Desktop\Intel.png"/>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4636577" y="2500173"/>
            <a:ext cx="2811727" cy="1853184"/>
          </a:xfrm>
          <a:prstGeom prst="rect">
            <a:avLst/>
          </a:prstGeom>
          <a:noFill/>
          <a:extLst>
            <a:ext uri="{909E8E84-426E-40dd-AFC4-6F175D3DCCD1}">
              <a14:hiddenFill xmlns="" xmlns:a14="http://schemas.microsoft.com/office/drawing/2010/main">
                <a:solidFill>
                  <a:srgbClr val="FFFFFF"/>
                </a:solidFill>
              </a14:hiddenFill>
            </a:ext>
          </a:extLst>
        </p:spPr>
      </p:pic>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blank" preserve="1">
  <p:cSld name="1_Back Cover Radial Gradient">
    <p:bg>
      <p:bgPr>
        <a:gradFill flip="none" rotWithShape="1">
          <a:gsLst>
            <a:gs pos="32000">
              <a:schemeClr val="tx2"/>
            </a:gs>
            <a:gs pos="95000">
              <a:srgbClr val="009FDF"/>
            </a:gs>
            <a:gs pos="78000">
              <a:srgbClr val="0071C5"/>
            </a:gs>
          </a:gsLst>
          <a:lin ang="19860000" scaled="0"/>
          <a:tileRect/>
        </a:gradFill>
        <a:effectLst/>
      </p:bgPr>
    </p:bg>
    <p:spTree>
      <p:nvGrpSpPr>
        <p:cNvPr id="1" name=""/>
        <p:cNvGrpSpPr/>
        <p:nvPr/>
      </p:nvGrpSpPr>
      <p:grpSpPr>
        <a:xfrm>
          <a:off x="0" y="0"/>
          <a:ext cx="0" cy="0"/>
          <a:chOff x="0" y="0"/>
          <a:chExt cx="0" cy="0"/>
        </a:xfrm>
      </p:grpSpPr>
      <p:pic>
        <p:nvPicPr>
          <p:cNvPr id="2" name="Picture 1" descr="int_experience_i_hrz_wht_rgb_3000.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252152" y="2501297"/>
            <a:ext cx="4849745" cy="2014260"/>
          </a:xfrm>
          <a:prstGeom prst="rect">
            <a:avLst/>
          </a:prstGeom>
        </p:spPr>
      </p:pic>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609600" y="6356351"/>
            <a:ext cx="2844800" cy="365125"/>
          </a:xfrm>
          <a:prstGeom prst="rect">
            <a:avLst/>
          </a:prstGeom>
        </p:spPr>
        <p:txBody>
          <a:bodyPr/>
          <a:lstStyle/>
          <a:p>
            <a:pPr defTabSz="609585"/>
            <a:endParaRPr lang="en-US" dirty="0">
              <a:solidFill>
                <a:prstClr val="black"/>
              </a:solidFill>
              <a:sym typeface="Arial"/>
            </a:endParaRPr>
          </a:p>
        </p:txBody>
      </p:sp>
      <p:sp>
        <p:nvSpPr>
          <p:cNvPr id="6" name="Slide Number Placeholder 5"/>
          <p:cNvSpPr>
            <a:spLocks noGrp="1"/>
          </p:cNvSpPr>
          <p:nvPr>
            <p:ph type="sldNum" sz="quarter" idx="12"/>
          </p:nvPr>
        </p:nvSpPr>
        <p:spPr>
          <a:xfrm>
            <a:off x="10556296" y="6432515"/>
            <a:ext cx="1451640" cy="425484"/>
          </a:xfrm>
          <a:prstGeom prst="rect">
            <a:avLst/>
          </a:prstGeom>
        </p:spPr>
        <p:txBody>
          <a:bodyPr/>
          <a:lstStyle/>
          <a:p>
            <a:fld id="{EE2556C5-CE8C-6547-B838-EA80C61A4AF7}" type="slidenum">
              <a:rPr lang="en-US" smtClean="0">
                <a:solidFill>
                  <a:prstClr val="white"/>
                </a:solidFill>
              </a:rPr>
              <a:pPr/>
              <a:t>‹#›</a:t>
            </a:fld>
            <a:endParaRPr lang="en-US" dirty="0">
              <a:solidFill>
                <a:prstClr val="white"/>
              </a:solidFill>
            </a:endParaRPr>
          </a:p>
        </p:txBody>
      </p:sp>
      <p:sp>
        <p:nvSpPr>
          <p:cNvPr id="7" name="Title 6"/>
          <p:cNvSpPr>
            <a:spLocks noGrp="1"/>
          </p:cNvSpPr>
          <p:nvPr>
            <p:ph type="title" hasCustomPrompt="1"/>
          </p:nvPr>
        </p:nvSpPr>
        <p:spPr/>
        <p:txBody>
          <a:bodyPr/>
          <a:lstStyle>
            <a:lvl1pPr>
              <a:defRPr/>
            </a:lvl1pPr>
          </a:lstStyle>
          <a:p>
            <a:r>
              <a:rPr lang="en-US" dirty="0" err="1"/>
              <a:t>28pt</a:t>
            </a:r>
            <a:r>
              <a:rPr lang="en-US" dirty="0"/>
              <a:t> Intel Clear Light Headline</a:t>
            </a:r>
          </a:p>
        </p:txBody>
      </p:sp>
      <p:sp>
        <p:nvSpPr>
          <p:cNvPr id="8" name="Content Placeholder 7"/>
          <p:cNvSpPr>
            <a:spLocks noGrp="1"/>
          </p:cNvSpPr>
          <p:nvPr>
            <p:ph sz="quarter" idx="13" hasCustomPrompt="1"/>
          </p:nvPr>
        </p:nvSpPr>
        <p:spPr>
          <a:xfrm>
            <a:off x="607484" y="1604434"/>
            <a:ext cx="10970683" cy="4567767"/>
          </a:xfrm>
        </p:spPr>
        <p:txBody>
          <a:bodyPr/>
          <a:lstStyle/>
          <a:p>
            <a:pPr lvl="0"/>
            <a:r>
              <a:rPr lang="en-US" dirty="0"/>
              <a:t>18pt Intel Clear body text</a:t>
            </a:r>
          </a:p>
          <a:p>
            <a:pPr lvl="1"/>
            <a:r>
              <a:rPr lang="en-US" dirty="0"/>
              <a:t>16pt Intel Clear bullet one</a:t>
            </a:r>
          </a:p>
          <a:p>
            <a:pPr lvl="2"/>
            <a:r>
              <a:rPr lang="en-US" dirty="0"/>
              <a:t>16pt Intel Clear sub-bullet</a:t>
            </a:r>
          </a:p>
          <a:p>
            <a:pPr lvl="3"/>
            <a:r>
              <a:rPr lang="en-US" dirty="0" err="1"/>
              <a:t>14pt</a:t>
            </a:r>
            <a:r>
              <a:rPr lang="en-US" dirty="0"/>
              <a:t> Intel Clear fourth level</a:t>
            </a:r>
          </a:p>
          <a:p>
            <a:pPr lvl="4"/>
            <a:r>
              <a:rPr lang="en-US" dirty="0" err="1"/>
              <a:t>14pt</a:t>
            </a:r>
            <a:r>
              <a:rPr lang="en-US" dirty="0"/>
              <a:t> Intel Clear fifth level</a:t>
            </a:r>
          </a:p>
        </p:txBody>
      </p:sp>
      <p:sp>
        <p:nvSpPr>
          <p:cNvPr id="9" name="Footer Placeholder 4"/>
          <p:cNvSpPr>
            <a:spLocks noGrp="1"/>
          </p:cNvSpPr>
          <p:nvPr>
            <p:ph type="ftr" sz="quarter" idx="3"/>
          </p:nvPr>
        </p:nvSpPr>
        <p:spPr>
          <a:xfrm>
            <a:off x="8071173" y="6450858"/>
            <a:ext cx="3860800" cy="365125"/>
          </a:xfrm>
          <a:prstGeom prst="rect">
            <a:avLst/>
          </a:prstGeom>
        </p:spPr>
        <p:txBody>
          <a:bodyPr vert="horz" lIns="91440" tIns="45720" rIns="91440" bIns="45720" rtlCol="0" anchor="ctr"/>
          <a:lstStyle>
            <a:lvl1pPr algn="ctr">
              <a:defRPr sz="1067">
                <a:solidFill>
                  <a:schemeClr val="bg1"/>
                </a:solidFill>
                <a:latin typeface="+mn-lt"/>
              </a:defRPr>
            </a:lvl1pPr>
          </a:lstStyle>
          <a:p>
            <a:pPr defTabSz="609585"/>
            <a:endParaRPr lang="en-US" dirty="0">
              <a:solidFill>
                <a:prstClr val="white"/>
              </a:solidFill>
              <a:sym typeface="Arial"/>
            </a:endParaRPr>
          </a:p>
        </p:txBody>
      </p:sp>
    </p:spTree>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Bulleted Text">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EE2556C5-CE8C-6547-B838-EA80C61A4AF7}" type="slidenum">
              <a:rPr lang="en-US" smtClean="0">
                <a:solidFill>
                  <a:prstClr val="white"/>
                </a:solidFill>
              </a:rPr>
              <a:pPr/>
              <a:t>‹#›</a:t>
            </a:fld>
            <a:endParaRPr lang="en-US" dirty="0">
              <a:solidFill>
                <a:prstClr val="white"/>
              </a:solidFill>
            </a:endParaRPr>
          </a:p>
        </p:txBody>
      </p:sp>
      <p:sp>
        <p:nvSpPr>
          <p:cNvPr id="7" name="Title 6"/>
          <p:cNvSpPr>
            <a:spLocks noGrp="1"/>
          </p:cNvSpPr>
          <p:nvPr>
            <p:ph type="title" hasCustomPrompt="1"/>
          </p:nvPr>
        </p:nvSpPr>
        <p:spPr>
          <a:xfrm>
            <a:off x="607484" y="411797"/>
            <a:ext cx="10972800" cy="1158240"/>
          </a:xfrm>
        </p:spPr>
        <p:txBody>
          <a:bodyPr/>
          <a:lstStyle>
            <a:lvl1pPr>
              <a:defRPr b="0" i="0" baseline="0">
                <a:solidFill>
                  <a:schemeClr val="tx2"/>
                </a:solidFill>
                <a:latin typeface="Intel Clear"/>
                <a:cs typeface="Intel Clear"/>
              </a:defRPr>
            </a:lvl1pPr>
          </a:lstStyle>
          <a:p>
            <a:r>
              <a:rPr lang="en-US" dirty="0"/>
              <a:t>28pt Intel Clear Headline</a:t>
            </a:r>
          </a:p>
        </p:txBody>
      </p:sp>
      <p:sp>
        <p:nvSpPr>
          <p:cNvPr id="9" name="Content Placeholder 8"/>
          <p:cNvSpPr>
            <a:spLocks noGrp="1"/>
          </p:cNvSpPr>
          <p:nvPr>
            <p:ph sz="quarter" idx="13" hasCustomPrompt="1"/>
          </p:nvPr>
        </p:nvSpPr>
        <p:spPr>
          <a:xfrm>
            <a:off x="607484" y="1604434"/>
            <a:ext cx="10970683" cy="4567767"/>
          </a:xfrm>
        </p:spPr>
        <p:txBody>
          <a:bodyPr/>
          <a:lstStyle>
            <a:lvl1pPr>
              <a:defRPr>
                <a:solidFill>
                  <a:srgbClr val="0071C5"/>
                </a:solidFill>
              </a:defRPr>
            </a:lvl1pPr>
            <a:lvl2pPr>
              <a:defRPr sz="2400">
                <a:solidFill>
                  <a:schemeClr val="tx2"/>
                </a:solidFill>
              </a:defRPr>
            </a:lvl2pPr>
            <a:lvl3pPr>
              <a:defRPr sz="2400">
                <a:solidFill>
                  <a:schemeClr val="tx2"/>
                </a:solidFill>
              </a:defRPr>
            </a:lvl3pPr>
            <a:lvl4pPr>
              <a:defRPr sz="2133">
                <a:solidFill>
                  <a:schemeClr val="tx2"/>
                </a:solidFill>
              </a:defRPr>
            </a:lvl4pPr>
            <a:lvl5pPr>
              <a:defRPr>
                <a:solidFill>
                  <a:schemeClr val="tx2"/>
                </a:solidFill>
              </a:defRPr>
            </a:lvl5pPr>
          </a:lstStyle>
          <a:p>
            <a:pPr lvl="0"/>
            <a:r>
              <a:rPr lang="en-US" dirty="0"/>
              <a:t>18pt Intel Clear body text</a:t>
            </a:r>
          </a:p>
          <a:p>
            <a:pPr lvl="1"/>
            <a:r>
              <a:rPr lang="en-US" dirty="0"/>
              <a:t>18pt Intel Clear bullet one</a:t>
            </a:r>
          </a:p>
          <a:p>
            <a:pPr lvl="2"/>
            <a:r>
              <a:rPr lang="en-US" dirty="0"/>
              <a:t>18pt Intel Clear sub-bullet</a:t>
            </a:r>
          </a:p>
          <a:p>
            <a:pPr lvl="3"/>
            <a:r>
              <a:rPr lang="en-US" dirty="0"/>
              <a:t>16pt Intel Clear fourth level</a:t>
            </a:r>
          </a:p>
          <a:p>
            <a:pPr lvl="4"/>
            <a:r>
              <a:rPr lang="en-US" dirty="0" err="1"/>
              <a:t>14pt</a:t>
            </a:r>
            <a:r>
              <a:rPr lang="en-US" dirty="0"/>
              <a:t> Intel Clear fifth level</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title" preserve="1">
  <p:cSld name="Title Slide with Radial Gradient">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92916" y="3305897"/>
            <a:ext cx="10950515" cy="1470025"/>
          </a:xfrm>
        </p:spPr>
        <p:txBody>
          <a:bodyPr lIns="0" rIns="0" anchor="b" anchorCtr="0">
            <a:noAutofit/>
          </a:bodyPr>
          <a:lstStyle>
            <a:lvl1pPr>
              <a:lnSpc>
                <a:spcPct val="80000"/>
              </a:lnSpc>
              <a:defRPr sz="8666" b="0" spc="0" baseline="0">
                <a:solidFill>
                  <a:schemeClr val="bg1"/>
                </a:solidFill>
                <a:latin typeface="Intel Clear Pro" panose="020B0804020202060201" pitchFamily="34" charset="0"/>
                <a:cs typeface="Intel Clear Pro" panose="020B0804020202060201" pitchFamily="34" charset="0"/>
              </a:defRPr>
            </a:lvl1pPr>
          </a:lstStyle>
          <a:p>
            <a:r>
              <a:rPr lang="en-US" dirty="0" smtClean="0"/>
              <a:t>65pt Intel Clear pro Title</a:t>
            </a:r>
            <a:br>
              <a:rPr lang="en-US" dirty="0" smtClean="0"/>
            </a:br>
            <a:r>
              <a:rPr lang="en-US" dirty="0" smtClean="0"/>
              <a:t>with radial gradient</a:t>
            </a:r>
            <a:endParaRPr lang="en-US" dirty="0"/>
          </a:p>
        </p:txBody>
      </p:sp>
      <p:sp>
        <p:nvSpPr>
          <p:cNvPr id="3" name="Subtitle 2"/>
          <p:cNvSpPr>
            <a:spLocks noGrp="1"/>
          </p:cNvSpPr>
          <p:nvPr>
            <p:ph type="subTitle" idx="1" hasCustomPrompt="1"/>
          </p:nvPr>
        </p:nvSpPr>
        <p:spPr>
          <a:xfrm>
            <a:off x="607484" y="4657344"/>
            <a:ext cx="8440283" cy="1233813"/>
          </a:xfrm>
        </p:spPr>
        <p:txBody>
          <a:bodyPr lIns="0" rIns="0">
            <a:noAutofit/>
          </a:bodyPr>
          <a:lstStyle>
            <a:lvl1pPr marL="0" indent="0" algn="l">
              <a:buNone/>
              <a:defRPr sz="2133" b="0" i="0" baseline="0">
                <a:solidFill>
                  <a:srgbClr val="F3D54E"/>
                </a:solidFill>
                <a:latin typeface="Intel Clear"/>
                <a:cs typeface="Intel Clear"/>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smtClean="0"/>
              <a:t>16pt Intel Clear Subhead, Date, Etc.</a:t>
            </a:r>
            <a:endParaRPr lang="en-US" dirty="0"/>
          </a:p>
        </p:txBody>
      </p:sp>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02397" y="510892"/>
            <a:ext cx="1664065" cy="1106467"/>
          </a:xfrm>
          <a:prstGeom prst="rect">
            <a:avLst/>
          </a:prstGeom>
          <a:noFill/>
          <a:extLst>
            <a:ext uri="{909E8E84-426E-40dd-AFC4-6F175D3DCCD1}">
              <a14:hiddenFill xmlns:a14="http://schemas.microsoft.com/office/drawing/2010/main" xmlns="">
                <a:solidFill>
                  <a:srgbClr val="FFFFFF"/>
                </a:solidFill>
              </a14:hiddenFill>
            </a:ext>
          </a:extLst>
        </p:spPr>
      </p:pic>
    </p:spTree>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p:cSld name="1_Title Slide with Radial Gradient">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itle 1"/>
          <p:cNvSpPr>
            <a:spLocks noGrp="1"/>
          </p:cNvSpPr>
          <p:nvPr>
            <p:ph type="ctrTitle" hasCustomPrompt="1"/>
          </p:nvPr>
        </p:nvSpPr>
        <p:spPr>
          <a:xfrm>
            <a:off x="592916" y="3305897"/>
            <a:ext cx="10950515" cy="1470025"/>
          </a:xfrm>
        </p:spPr>
        <p:txBody>
          <a:bodyPr lIns="0" rIns="0" anchor="b" anchorCtr="0">
            <a:noAutofit/>
          </a:bodyPr>
          <a:lstStyle>
            <a:lvl1pPr>
              <a:lnSpc>
                <a:spcPct val="80000"/>
              </a:lnSpc>
              <a:defRPr sz="8666" b="0" spc="0" baseline="0">
                <a:solidFill>
                  <a:schemeClr val="bg1"/>
                </a:solidFill>
                <a:latin typeface="Intel Clear Pro" panose="020B0804020202060201" pitchFamily="34" charset="0"/>
                <a:cs typeface="Intel Clear Pro" panose="020B0804020202060201" pitchFamily="34" charset="0"/>
              </a:defRPr>
            </a:lvl1pPr>
          </a:lstStyle>
          <a:p>
            <a:r>
              <a:rPr lang="en-US" dirty="0" smtClean="0"/>
              <a:t>65pt Intel Clear pro Title</a:t>
            </a:r>
            <a:br>
              <a:rPr lang="en-US" dirty="0" smtClean="0"/>
            </a:br>
            <a:r>
              <a:rPr lang="en-US" dirty="0" smtClean="0"/>
              <a:t>with radial gradient</a:t>
            </a:r>
            <a:endParaRPr lang="en-US" dirty="0"/>
          </a:p>
        </p:txBody>
      </p:sp>
      <p:sp>
        <p:nvSpPr>
          <p:cNvPr id="9" name="Subtitle 2"/>
          <p:cNvSpPr>
            <a:spLocks noGrp="1"/>
          </p:cNvSpPr>
          <p:nvPr>
            <p:ph type="subTitle" idx="1" hasCustomPrompt="1"/>
          </p:nvPr>
        </p:nvSpPr>
        <p:spPr>
          <a:xfrm>
            <a:off x="607484" y="4657344"/>
            <a:ext cx="8440283" cy="1233813"/>
          </a:xfrm>
        </p:spPr>
        <p:txBody>
          <a:bodyPr lIns="0" rIns="0">
            <a:noAutofit/>
          </a:bodyPr>
          <a:lstStyle>
            <a:lvl1pPr marL="0" indent="0" algn="l">
              <a:buNone/>
              <a:defRPr sz="2133" b="0" i="0" baseline="0">
                <a:solidFill>
                  <a:srgbClr val="F3D54E"/>
                </a:solidFill>
                <a:latin typeface="Intel Clear"/>
                <a:cs typeface="Intel Clear"/>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smtClean="0"/>
              <a:t>16pt Intel Clear Subhead, Date, Etc.</a:t>
            </a:r>
            <a:endParaRPr lang="en-US" dirty="0"/>
          </a:p>
        </p:txBody>
      </p:sp>
      <p:pic>
        <p:nvPicPr>
          <p:cNvPr id="10" name="Picture 9" descr="int_experience_hrz_wht_rgb_1500.png"/>
          <p:cNvPicPr>
            <a:picLocks noChangeAspect="1"/>
          </p:cNvPicPr>
          <p:nvPr/>
        </p:nvPicPr>
        <p:blipFill>
          <a:blip r:embed="rId3">
            <a:alphaModFix/>
            <a:extLst>
              <a:ext uri="{28A0092B-C50C-407E-A947-70E740481C1C}">
                <a14:useLocalDpi xmlns:a14="http://schemas.microsoft.com/office/drawing/2010/main" val="0"/>
              </a:ext>
            </a:extLst>
          </a:blip>
          <a:stretch>
            <a:fillRect/>
          </a:stretch>
        </p:blipFill>
        <p:spPr>
          <a:xfrm>
            <a:off x="614258" y="518971"/>
            <a:ext cx="2829021" cy="1183045"/>
          </a:xfrm>
          <a:prstGeom prst="rect">
            <a:avLst/>
          </a:prstGeom>
        </p:spPr>
      </p:pic>
    </p:spTree>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p:cSld name="Title Slide with Image">
    <p:bg>
      <p:bgPr>
        <a:gradFill>
          <a:gsLst>
            <a:gs pos="0">
              <a:schemeClr val="tx2"/>
            </a:gs>
            <a:gs pos="50000">
              <a:schemeClr val="accent2"/>
            </a:gs>
          </a:gsLst>
          <a:lin ang="18900000" scaled="1"/>
        </a:gradFill>
        <a:effectLst/>
      </p:bgPr>
    </p:bg>
    <p:spTree>
      <p:nvGrpSpPr>
        <p:cNvPr id="1" name=""/>
        <p:cNvGrpSpPr/>
        <p:nvPr/>
      </p:nvGrpSpPr>
      <p:grpSpPr>
        <a:xfrm>
          <a:off x="0" y="0"/>
          <a:ext cx="0" cy="0"/>
          <a:chOff x="0" y="0"/>
          <a:chExt cx="0" cy="0"/>
        </a:xfrm>
      </p:grpSpPr>
      <p:sp>
        <p:nvSpPr>
          <p:cNvPr id="10" name="Picture Placeholder 8"/>
          <p:cNvSpPr>
            <a:spLocks noGrp="1"/>
          </p:cNvSpPr>
          <p:nvPr>
            <p:ph type="pic" sz="quarter" idx="13" hasCustomPrompt="1"/>
          </p:nvPr>
        </p:nvSpPr>
        <p:spPr>
          <a:xfrm>
            <a:off x="0" y="0"/>
            <a:ext cx="12192000" cy="6358467"/>
          </a:xfrm>
          <a:solidFill>
            <a:schemeClr val="bg2">
              <a:lumMod val="60000"/>
              <a:lumOff val="40000"/>
            </a:schemeClr>
          </a:solidFill>
        </p:spPr>
        <p:txBody>
          <a:bodyPr/>
          <a:lstStyle>
            <a:lvl1pPr marL="0" marR="0" indent="0" algn="l" defTabSz="609585" rtl="0" eaLnBrk="1" fontAlgn="auto" latinLnBrk="0" hangingPunct="1">
              <a:lnSpc>
                <a:spcPct val="100000"/>
              </a:lnSpc>
              <a:spcBef>
                <a:spcPts val="1600"/>
              </a:spcBef>
              <a:spcAft>
                <a:spcPts val="0"/>
              </a:spcAft>
              <a:buClrTx/>
              <a:buSzTx/>
              <a:buFont typeface="Wingdings" panose="05000000000000000000" pitchFamily="2" charset="2"/>
              <a:buNone/>
              <a:tabLst/>
              <a:defRPr baseline="0"/>
            </a:lvl1pPr>
          </a:lstStyle>
          <a:p>
            <a:r>
              <a:rPr lang="en-US" dirty="0" smtClean="0"/>
              <a:t>Insert photo here. Drag picture to placeholder or click icon to add.</a:t>
            </a:r>
            <a:endParaRPr lang="en-US" dirty="0"/>
          </a:p>
        </p:txBody>
      </p:sp>
      <p:pic>
        <p:nvPicPr>
          <p:cNvPr id="9"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02397" y="510892"/>
            <a:ext cx="1664065" cy="1106467"/>
          </a:xfrm>
          <a:prstGeom prst="rect">
            <a:avLst/>
          </a:prstGeom>
          <a:noFill/>
          <a:extLst>
            <a:ext uri="{909E8E84-426E-40dd-AFC4-6F175D3DCCD1}">
              <a14:hiddenFill xmlns:a14="http://schemas.microsoft.com/office/drawing/2010/main" xmlns="">
                <a:solidFill>
                  <a:srgbClr val="FFFFFF"/>
                </a:solidFill>
              </a14:hiddenFill>
            </a:ext>
          </a:extLst>
        </p:spPr>
      </p:pic>
      <p:sp>
        <p:nvSpPr>
          <p:cNvPr id="13" name="Title 1"/>
          <p:cNvSpPr>
            <a:spLocks noGrp="1"/>
          </p:cNvSpPr>
          <p:nvPr>
            <p:ph type="ctrTitle" hasCustomPrompt="1"/>
          </p:nvPr>
        </p:nvSpPr>
        <p:spPr>
          <a:xfrm>
            <a:off x="592916" y="3305897"/>
            <a:ext cx="10950515" cy="1470025"/>
          </a:xfrm>
        </p:spPr>
        <p:txBody>
          <a:bodyPr lIns="0" rIns="0" anchor="b" anchorCtr="0">
            <a:noAutofit/>
          </a:bodyPr>
          <a:lstStyle>
            <a:lvl1pPr>
              <a:lnSpc>
                <a:spcPct val="80000"/>
              </a:lnSpc>
              <a:defRPr sz="8666" b="0" spc="0" baseline="0">
                <a:solidFill>
                  <a:schemeClr val="bg1"/>
                </a:solidFill>
                <a:latin typeface="Intel Clear Pro" panose="020B0804020202060201" pitchFamily="34" charset="0"/>
                <a:cs typeface="Intel Clear Pro" panose="020B0804020202060201" pitchFamily="34" charset="0"/>
              </a:defRPr>
            </a:lvl1pPr>
          </a:lstStyle>
          <a:p>
            <a:r>
              <a:rPr lang="en-US" dirty="0" smtClean="0"/>
              <a:t>65pt Intel Clear pro Title</a:t>
            </a:r>
            <a:br>
              <a:rPr lang="en-US" dirty="0" smtClean="0"/>
            </a:br>
            <a:r>
              <a:rPr lang="en-US" dirty="0" smtClean="0"/>
              <a:t>with image</a:t>
            </a:r>
            <a:endParaRPr lang="en-US" dirty="0"/>
          </a:p>
        </p:txBody>
      </p:sp>
      <p:sp>
        <p:nvSpPr>
          <p:cNvPr id="14" name="Subtitle 2"/>
          <p:cNvSpPr>
            <a:spLocks noGrp="1"/>
          </p:cNvSpPr>
          <p:nvPr>
            <p:ph type="subTitle" idx="1" hasCustomPrompt="1"/>
          </p:nvPr>
        </p:nvSpPr>
        <p:spPr>
          <a:xfrm>
            <a:off x="607484" y="4657344"/>
            <a:ext cx="8440283" cy="1233813"/>
          </a:xfrm>
        </p:spPr>
        <p:txBody>
          <a:bodyPr lIns="0" rIns="0">
            <a:noAutofit/>
          </a:bodyPr>
          <a:lstStyle>
            <a:lvl1pPr marL="0" indent="0" algn="l">
              <a:buNone/>
              <a:defRPr sz="2133" b="0" i="0" baseline="0">
                <a:solidFill>
                  <a:srgbClr val="F3D54E"/>
                </a:solidFill>
                <a:latin typeface="Intel Clear"/>
                <a:cs typeface="Intel Clear"/>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smtClean="0"/>
              <a:t>16pt Intel Clear Subhead, Date, Etc.</a:t>
            </a:r>
            <a:endParaRPr lang="en-US" dirty="0"/>
          </a:p>
        </p:txBody>
      </p:sp>
    </p:spTree>
    <p:extLst/>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and Bulleted Text">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endParaRPr lang="en-US" dirty="0">
              <a:solidFill>
                <a:prstClr val="white"/>
              </a:solidFill>
            </a:endParaRPr>
          </a:p>
        </p:txBody>
      </p:sp>
      <p:sp>
        <p:nvSpPr>
          <p:cNvPr id="6" name="Slide Number Placeholder 5"/>
          <p:cNvSpPr>
            <a:spLocks noGrp="1"/>
          </p:cNvSpPr>
          <p:nvPr>
            <p:ph type="sldNum" sz="quarter" idx="12"/>
          </p:nvPr>
        </p:nvSpPr>
        <p:spPr/>
        <p:txBody>
          <a:bodyPr/>
          <a:lstStyle/>
          <a:p>
            <a:fld id="{EE2556C5-CE8C-6547-B838-EA80C61A4AF7}" type="slidenum">
              <a:rPr lang="en-US" smtClean="0">
                <a:solidFill>
                  <a:prstClr val="white"/>
                </a:solidFill>
              </a:rPr>
              <a:pPr/>
              <a:t>‹#›</a:t>
            </a:fld>
            <a:endParaRPr lang="en-US" dirty="0">
              <a:solidFill>
                <a:prstClr val="white"/>
              </a:solidFill>
            </a:endParaRPr>
          </a:p>
        </p:txBody>
      </p:sp>
      <p:sp>
        <p:nvSpPr>
          <p:cNvPr id="7" name="Title 6"/>
          <p:cNvSpPr>
            <a:spLocks noGrp="1"/>
          </p:cNvSpPr>
          <p:nvPr>
            <p:ph type="title" hasCustomPrompt="1"/>
          </p:nvPr>
        </p:nvSpPr>
        <p:spPr>
          <a:xfrm>
            <a:off x="607484" y="411797"/>
            <a:ext cx="10972800" cy="1158240"/>
          </a:xfrm>
        </p:spPr>
        <p:txBody>
          <a:bodyPr/>
          <a:lstStyle>
            <a:lvl1pPr>
              <a:defRPr b="0" i="0" baseline="0">
                <a:solidFill>
                  <a:srgbClr val="003C71"/>
                </a:solidFill>
                <a:latin typeface="Intel Clear"/>
                <a:cs typeface="Intel Clear"/>
              </a:defRPr>
            </a:lvl1pPr>
          </a:lstStyle>
          <a:p>
            <a:r>
              <a:rPr lang="en-US" dirty="0" smtClean="0"/>
              <a:t>28pt Intel Clear Headline</a:t>
            </a:r>
            <a:endParaRPr lang="en-US" dirty="0"/>
          </a:p>
        </p:txBody>
      </p:sp>
      <p:sp>
        <p:nvSpPr>
          <p:cNvPr id="9" name="Content Placeholder 8"/>
          <p:cNvSpPr>
            <a:spLocks noGrp="1"/>
          </p:cNvSpPr>
          <p:nvPr>
            <p:ph sz="quarter" idx="13" hasCustomPrompt="1"/>
          </p:nvPr>
        </p:nvSpPr>
        <p:spPr>
          <a:xfrm>
            <a:off x="607484" y="1604434"/>
            <a:ext cx="10970683" cy="4567767"/>
          </a:xfrm>
        </p:spPr>
        <p:txBody>
          <a:bodyPr/>
          <a:lstStyle>
            <a:lvl1pPr>
              <a:defRPr>
                <a:solidFill>
                  <a:srgbClr val="0071C5"/>
                </a:solidFill>
              </a:defRPr>
            </a:lvl1pPr>
            <a:lvl2pPr>
              <a:defRPr sz="2400"/>
            </a:lvl2pPr>
            <a:lvl3pPr>
              <a:defRPr sz="2400"/>
            </a:lvl3pPr>
            <a:lvl4pPr>
              <a:defRPr sz="2133"/>
            </a:lvl4pPr>
          </a:lstStyle>
          <a:p>
            <a:pPr lvl="0"/>
            <a:r>
              <a:rPr lang="en-US" dirty="0" smtClean="0"/>
              <a:t>18pt Intel Clear body text</a:t>
            </a:r>
          </a:p>
          <a:p>
            <a:pPr lvl="1"/>
            <a:r>
              <a:rPr lang="en-US" dirty="0" smtClean="0"/>
              <a:t>18pt Intel Clear bullet one</a:t>
            </a:r>
          </a:p>
          <a:p>
            <a:pPr lvl="2"/>
            <a:r>
              <a:rPr lang="en-US" dirty="0" smtClean="0"/>
              <a:t>18pt Intel Clear sub-bullet</a:t>
            </a:r>
          </a:p>
          <a:p>
            <a:pPr lvl="3"/>
            <a:r>
              <a:rPr lang="en-US" dirty="0" smtClean="0"/>
              <a:t>16pt Intel Clear fourth level</a:t>
            </a:r>
          </a:p>
          <a:p>
            <a:pPr lvl="4"/>
            <a:r>
              <a:rPr lang="en-US" dirty="0" err="1" smtClean="0"/>
              <a:t>14pt</a:t>
            </a:r>
            <a:r>
              <a:rPr lang="en-US" dirty="0" smtClean="0"/>
              <a:t> Intel Clear fifth level</a:t>
            </a:r>
            <a:endParaRPr lang="en-US" dirty="0"/>
          </a:p>
        </p:txBody>
      </p:sp>
    </p:spTree>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wo Content with Image">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p:txBody>
          <a:bodyPr/>
          <a:lstStyle/>
          <a:p>
            <a:endParaRPr lang="en-US" dirty="0">
              <a:solidFill>
                <a:prstClr val="white"/>
              </a:solidFill>
            </a:endParaRPr>
          </a:p>
        </p:txBody>
      </p:sp>
      <p:sp>
        <p:nvSpPr>
          <p:cNvPr id="7" name="Slide Number Placeholder 6"/>
          <p:cNvSpPr>
            <a:spLocks noGrp="1"/>
          </p:cNvSpPr>
          <p:nvPr>
            <p:ph type="sldNum" sz="quarter" idx="12"/>
          </p:nvPr>
        </p:nvSpPr>
        <p:spPr/>
        <p:txBody>
          <a:bodyPr/>
          <a:lstStyle/>
          <a:p>
            <a:fld id="{EE2556C5-CE8C-6547-B838-EA80C61A4AF7}" type="slidenum">
              <a:rPr lang="en-US" smtClean="0">
                <a:solidFill>
                  <a:prstClr val="white"/>
                </a:solidFill>
              </a:rPr>
              <a:pPr/>
              <a:t>‹#›</a:t>
            </a:fld>
            <a:endParaRPr lang="en-US" dirty="0">
              <a:solidFill>
                <a:prstClr val="white"/>
              </a:solidFill>
            </a:endParaRPr>
          </a:p>
        </p:txBody>
      </p:sp>
      <p:sp>
        <p:nvSpPr>
          <p:cNvPr id="15" name="Content Placeholder 2"/>
          <p:cNvSpPr>
            <a:spLocks noGrp="1"/>
          </p:cNvSpPr>
          <p:nvPr>
            <p:ph sz="half" idx="1" hasCustomPrompt="1"/>
          </p:nvPr>
        </p:nvSpPr>
        <p:spPr>
          <a:xfrm>
            <a:off x="607485" y="1604433"/>
            <a:ext cx="5342468" cy="4567767"/>
          </a:xfrm>
        </p:spPr>
        <p:txBody>
          <a:bodyPr vert="horz" lIns="0" tIns="0" rIns="0" bIns="0" rtlCol="0">
            <a:noAutofit/>
          </a:bodyPr>
          <a:lstStyle>
            <a:lvl1pPr>
              <a:defRPr lang="en-US" dirty="0" smtClean="0"/>
            </a:lvl1pPr>
            <a:lvl2pPr>
              <a:defRPr lang="en-US" dirty="0" smtClean="0"/>
            </a:lvl2pPr>
            <a:lvl3pPr>
              <a:defRPr lang="en-US" sz="1867" dirty="0" smtClean="0"/>
            </a:lvl3pPr>
            <a:lvl4pPr>
              <a:defRPr lang="en-US" sz="1600" dirty="0" smtClean="0"/>
            </a:lvl4pPr>
            <a:lvl5pPr>
              <a:defRPr lang="en-US" sz="1600" dirty="0"/>
            </a:lvl5pPr>
          </a:lstStyle>
          <a:p>
            <a:pPr marR="0" lvl="0" fontAlgn="auto">
              <a:lnSpc>
                <a:spcPct val="100000"/>
              </a:lnSpc>
              <a:buClrTx/>
              <a:buSzTx/>
              <a:tabLst/>
            </a:pPr>
            <a:r>
              <a:rPr lang="en-US" dirty="0" smtClean="0"/>
              <a:t>18pt Intel Clear body text</a:t>
            </a:r>
          </a:p>
          <a:p>
            <a:pPr marR="0" lvl="1" fontAlgn="auto">
              <a:lnSpc>
                <a:spcPct val="100000"/>
              </a:lnSpc>
              <a:spcAft>
                <a:spcPts val="0"/>
              </a:spcAft>
              <a:buClrTx/>
              <a:buSzTx/>
              <a:tabLst/>
            </a:pPr>
            <a:r>
              <a:rPr lang="en-US" dirty="0" smtClean="0"/>
              <a:t>16pt Intel Clear bullet one</a:t>
            </a:r>
          </a:p>
          <a:p>
            <a:pPr lvl="2"/>
            <a:r>
              <a:rPr lang="en-US" dirty="0" err="1" smtClean="0"/>
              <a:t>14pt</a:t>
            </a:r>
            <a:r>
              <a:rPr lang="en-US" dirty="0" smtClean="0"/>
              <a:t> Intel Clear third level</a:t>
            </a:r>
          </a:p>
          <a:p>
            <a:pPr lvl="3"/>
            <a:r>
              <a:rPr lang="en-US" dirty="0" err="1" smtClean="0"/>
              <a:t>12pt</a:t>
            </a:r>
            <a:r>
              <a:rPr lang="en-US" dirty="0" smtClean="0"/>
              <a:t> Intel Clear fourth level</a:t>
            </a:r>
          </a:p>
          <a:p>
            <a:pPr lvl="4"/>
            <a:r>
              <a:rPr lang="en-US" dirty="0" err="1" smtClean="0"/>
              <a:t>12pt</a:t>
            </a:r>
            <a:r>
              <a:rPr lang="en-US" dirty="0" smtClean="0"/>
              <a:t> Intel Clear fifth level</a:t>
            </a:r>
            <a:endParaRPr lang="en-US" dirty="0"/>
          </a:p>
        </p:txBody>
      </p:sp>
      <p:sp>
        <p:nvSpPr>
          <p:cNvPr id="8" name="Title 6"/>
          <p:cNvSpPr>
            <a:spLocks noGrp="1"/>
          </p:cNvSpPr>
          <p:nvPr>
            <p:ph type="title" hasCustomPrompt="1"/>
          </p:nvPr>
        </p:nvSpPr>
        <p:spPr>
          <a:xfrm>
            <a:off x="607484" y="411797"/>
            <a:ext cx="10972800" cy="1158240"/>
          </a:xfrm>
        </p:spPr>
        <p:txBody>
          <a:bodyPr/>
          <a:lstStyle>
            <a:lvl1pPr>
              <a:defRPr b="0" i="0" baseline="0">
                <a:solidFill>
                  <a:srgbClr val="003C71"/>
                </a:solidFill>
                <a:latin typeface="Intel Clear"/>
                <a:cs typeface="Intel Clear"/>
              </a:defRPr>
            </a:lvl1pPr>
          </a:lstStyle>
          <a:p>
            <a:r>
              <a:rPr lang="en-US" dirty="0" smtClean="0"/>
              <a:t>28pt Intel Clear Headline</a:t>
            </a:r>
            <a:endParaRPr lang="en-US" dirty="0"/>
          </a:p>
        </p:txBody>
      </p:sp>
      <p:sp>
        <p:nvSpPr>
          <p:cNvPr id="9" name="Picture Placeholder 8"/>
          <p:cNvSpPr>
            <a:spLocks noGrp="1"/>
          </p:cNvSpPr>
          <p:nvPr>
            <p:ph type="pic" sz="quarter" idx="13"/>
          </p:nvPr>
        </p:nvSpPr>
        <p:spPr>
          <a:xfrm>
            <a:off x="6441018" y="1257907"/>
            <a:ext cx="4241497" cy="2227933"/>
          </a:xfrm>
          <a:solidFill>
            <a:schemeClr val="bg2">
              <a:lumMod val="60000"/>
              <a:lumOff val="40000"/>
            </a:schemeClr>
          </a:solidFill>
        </p:spPr>
        <p:txBody>
          <a:bodyPr/>
          <a:lstStyle>
            <a:lvl1pPr>
              <a:defRPr sz="2400">
                <a:latin typeface="Intel Clear"/>
              </a:defRPr>
            </a:lvl1pPr>
          </a:lstStyle>
          <a:p>
            <a:r>
              <a:rPr lang="en-US" sz="1467" smtClean="0">
                <a:latin typeface="Arial"/>
              </a:rPr>
              <a:t>Click icon to add picture</a:t>
            </a:r>
            <a:endParaRPr lang="en-US" sz="1467" dirty="0">
              <a:latin typeface="Arial"/>
            </a:endParaRPr>
          </a:p>
        </p:txBody>
      </p:sp>
      <p:sp>
        <p:nvSpPr>
          <p:cNvPr id="10" name="Picture Placeholder 8"/>
          <p:cNvSpPr>
            <a:spLocks noGrp="1"/>
          </p:cNvSpPr>
          <p:nvPr>
            <p:ph type="pic" sz="quarter" idx="14"/>
          </p:nvPr>
        </p:nvSpPr>
        <p:spPr>
          <a:xfrm>
            <a:off x="6441018" y="3791863"/>
            <a:ext cx="4241497" cy="2227933"/>
          </a:xfrm>
          <a:solidFill>
            <a:schemeClr val="bg2">
              <a:lumMod val="60000"/>
              <a:lumOff val="40000"/>
            </a:schemeClr>
          </a:solidFill>
        </p:spPr>
        <p:txBody>
          <a:bodyPr/>
          <a:lstStyle>
            <a:lvl1pPr>
              <a:defRPr sz="2400">
                <a:latin typeface="Intel Clear"/>
              </a:defRPr>
            </a:lvl1pPr>
          </a:lstStyle>
          <a:p>
            <a:r>
              <a:rPr lang="en-US" sz="1467" smtClean="0">
                <a:latin typeface="Arial"/>
              </a:rPr>
              <a:t>Click icon to add picture</a:t>
            </a:r>
            <a:endParaRPr lang="en-US" sz="1467" dirty="0">
              <a:latin typeface="Arial"/>
            </a:endParaRPr>
          </a:p>
        </p:txBody>
      </p:sp>
    </p:spTree>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p:txBody>
          <a:bodyPr/>
          <a:lstStyle/>
          <a:p>
            <a:endParaRPr lang="en-US" dirty="0">
              <a:solidFill>
                <a:prstClr val="white"/>
              </a:solidFill>
            </a:endParaRPr>
          </a:p>
        </p:txBody>
      </p:sp>
      <p:sp>
        <p:nvSpPr>
          <p:cNvPr id="7" name="Slide Number Placeholder 6"/>
          <p:cNvSpPr>
            <a:spLocks noGrp="1"/>
          </p:cNvSpPr>
          <p:nvPr>
            <p:ph type="sldNum" sz="quarter" idx="12"/>
          </p:nvPr>
        </p:nvSpPr>
        <p:spPr/>
        <p:txBody>
          <a:bodyPr/>
          <a:lstStyle/>
          <a:p>
            <a:fld id="{EE2556C5-CE8C-6547-B838-EA80C61A4AF7}" type="slidenum">
              <a:rPr lang="en-US" smtClean="0">
                <a:solidFill>
                  <a:prstClr val="white"/>
                </a:solidFill>
              </a:rPr>
              <a:pPr/>
              <a:t>‹#›</a:t>
            </a:fld>
            <a:endParaRPr lang="en-US" dirty="0">
              <a:solidFill>
                <a:prstClr val="white"/>
              </a:solidFill>
            </a:endParaRPr>
          </a:p>
        </p:txBody>
      </p:sp>
      <p:sp>
        <p:nvSpPr>
          <p:cNvPr id="15" name="Content Placeholder 2"/>
          <p:cNvSpPr>
            <a:spLocks noGrp="1"/>
          </p:cNvSpPr>
          <p:nvPr>
            <p:ph sz="half" idx="1" hasCustomPrompt="1"/>
          </p:nvPr>
        </p:nvSpPr>
        <p:spPr>
          <a:xfrm>
            <a:off x="607485" y="1604433"/>
            <a:ext cx="5342468" cy="4567767"/>
          </a:xfrm>
        </p:spPr>
        <p:txBody>
          <a:bodyPr vert="horz" lIns="0" tIns="0" rIns="0" bIns="0" rtlCol="0">
            <a:noAutofit/>
          </a:bodyPr>
          <a:lstStyle>
            <a:lvl1pPr>
              <a:defRPr lang="en-US" dirty="0" smtClean="0"/>
            </a:lvl1pPr>
            <a:lvl2pPr>
              <a:defRPr lang="en-US" dirty="0" smtClean="0"/>
            </a:lvl2pPr>
            <a:lvl3pPr>
              <a:defRPr lang="en-US" sz="1867" dirty="0" smtClean="0"/>
            </a:lvl3pPr>
            <a:lvl4pPr>
              <a:defRPr lang="en-US" sz="1600" dirty="0" smtClean="0"/>
            </a:lvl4pPr>
            <a:lvl5pPr>
              <a:defRPr lang="en-US" sz="1600" dirty="0"/>
            </a:lvl5pPr>
          </a:lstStyle>
          <a:p>
            <a:pPr marR="0" lvl="0" fontAlgn="auto">
              <a:lnSpc>
                <a:spcPct val="100000"/>
              </a:lnSpc>
              <a:buClrTx/>
              <a:buSzTx/>
              <a:tabLst/>
            </a:pPr>
            <a:r>
              <a:rPr lang="en-US" dirty="0" smtClean="0"/>
              <a:t>18pt Intel Clear body text</a:t>
            </a:r>
          </a:p>
          <a:p>
            <a:pPr marR="0" lvl="1" fontAlgn="auto">
              <a:lnSpc>
                <a:spcPct val="100000"/>
              </a:lnSpc>
              <a:spcAft>
                <a:spcPts val="0"/>
              </a:spcAft>
              <a:buClrTx/>
              <a:buSzTx/>
              <a:tabLst/>
            </a:pPr>
            <a:r>
              <a:rPr lang="en-US" dirty="0" smtClean="0"/>
              <a:t>16pt Intel Clear bullet one</a:t>
            </a:r>
          </a:p>
          <a:p>
            <a:pPr lvl="2"/>
            <a:r>
              <a:rPr lang="en-US" dirty="0" err="1" smtClean="0"/>
              <a:t>14pt</a:t>
            </a:r>
            <a:r>
              <a:rPr lang="en-US" dirty="0" smtClean="0"/>
              <a:t> Intel Clear third level</a:t>
            </a:r>
          </a:p>
          <a:p>
            <a:pPr lvl="3"/>
            <a:r>
              <a:rPr lang="en-US" dirty="0" err="1" smtClean="0"/>
              <a:t>12pt</a:t>
            </a:r>
            <a:r>
              <a:rPr lang="en-US" dirty="0" smtClean="0"/>
              <a:t> Intel Clear fourth level</a:t>
            </a:r>
          </a:p>
          <a:p>
            <a:pPr lvl="4"/>
            <a:r>
              <a:rPr lang="en-US" dirty="0" err="1" smtClean="0"/>
              <a:t>12pt</a:t>
            </a:r>
            <a:r>
              <a:rPr lang="en-US" dirty="0" smtClean="0"/>
              <a:t> Intel Clear fifth level</a:t>
            </a:r>
            <a:endParaRPr lang="en-US" dirty="0"/>
          </a:p>
        </p:txBody>
      </p:sp>
      <p:sp>
        <p:nvSpPr>
          <p:cNvPr id="16" name="Content Placeholder 2"/>
          <p:cNvSpPr>
            <a:spLocks noGrp="1"/>
          </p:cNvSpPr>
          <p:nvPr>
            <p:ph sz="half" idx="13" hasCustomPrompt="1"/>
          </p:nvPr>
        </p:nvSpPr>
        <p:spPr>
          <a:xfrm>
            <a:off x="6237817" y="1604433"/>
            <a:ext cx="5340352" cy="4567767"/>
          </a:xfrm>
        </p:spPr>
        <p:txBody>
          <a:bodyPr vert="horz" lIns="0" tIns="0" rIns="0" bIns="0" rtlCol="0">
            <a:noAutofit/>
          </a:bodyPr>
          <a:lstStyle>
            <a:lvl1pPr>
              <a:defRPr lang="en-US" dirty="0" smtClean="0"/>
            </a:lvl1pPr>
            <a:lvl2pPr>
              <a:defRPr lang="en-US" dirty="0" smtClean="0"/>
            </a:lvl2pPr>
            <a:lvl3pPr>
              <a:defRPr lang="en-US" sz="1867" dirty="0" smtClean="0"/>
            </a:lvl3pPr>
            <a:lvl4pPr>
              <a:defRPr lang="en-US" sz="1600" dirty="0" smtClean="0"/>
            </a:lvl4pPr>
            <a:lvl5pPr>
              <a:defRPr lang="en-US" sz="1600" dirty="0"/>
            </a:lvl5pPr>
          </a:lstStyle>
          <a:p>
            <a:pPr marR="0" lvl="0" fontAlgn="auto">
              <a:lnSpc>
                <a:spcPct val="100000"/>
              </a:lnSpc>
              <a:buClrTx/>
              <a:buSzTx/>
              <a:tabLst/>
            </a:pPr>
            <a:r>
              <a:rPr lang="en-US" dirty="0" smtClean="0"/>
              <a:t>18pt Intel Clear body text</a:t>
            </a:r>
          </a:p>
          <a:p>
            <a:pPr marR="0" lvl="1" fontAlgn="auto">
              <a:lnSpc>
                <a:spcPct val="100000"/>
              </a:lnSpc>
              <a:spcAft>
                <a:spcPts val="0"/>
              </a:spcAft>
              <a:buClrTx/>
              <a:buSzTx/>
              <a:tabLst/>
            </a:pPr>
            <a:r>
              <a:rPr lang="en-US" dirty="0" smtClean="0"/>
              <a:t>16pt Intel Clear bullet one</a:t>
            </a:r>
          </a:p>
          <a:p>
            <a:pPr lvl="2"/>
            <a:r>
              <a:rPr lang="en-US" dirty="0" err="1" smtClean="0"/>
              <a:t>14pt</a:t>
            </a:r>
            <a:r>
              <a:rPr lang="en-US" dirty="0" smtClean="0"/>
              <a:t> Intel Clear third level</a:t>
            </a:r>
          </a:p>
          <a:p>
            <a:pPr lvl="3"/>
            <a:r>
              <a:rPr lang="en-US" dirty="0" err="1" smtClean="0"/>
              <a:t>12pt</a:t>
            </a:r>
            <a:r>
              <a:rPr lang="en-US" dirty="0" smtClean="0"/>
              <a:t> Intel Clear fourth level</a:t>
            </a:r>
          </a:p>
          <a:p>
            <a:pPr lvl="4"/>
            <a:r>
              <a:rPr lang="en-US" dirty="0" err="1" smtClean="0"/>
              <a:t>12pt</a:t>
            </a:r>
            <a:r>
              <a:rPr lang="en-US" dirty="0" smtClean="0"/>
              <a:t> Intel Clear fifth level</a:t>
            </a:r>
            <a:endParaRPr lang="en-US" dirty="0"/>
          </a:p>
        </p:txBody>
      </p:sp>
      <p:sp>
        <p:nvSpPr>
          <p:cNvPr id="8" name="Title 6"/>
          <p:cNvSpPr>
            <a:spLocks noGrp="1"/>
          </p:cNvSpPr>
          <p:nvPr>
            <p:ph type="title" hasCustomPrompt="1"/>
          </p:nvPr>
        </p:nvSpPr>
        <p:spPr>
          <a:xfrm>
            <a:off x="607484" y="411797"/>
            <a:ext cx="10972800" cy="1158240"/>
          </a:xfrm>
        </p:spPr>
        <p:txBody>
          <a:bodyPr/>
          <a:lstStyle>
            <a:lvl1pPr>
              <a:defRPr b="0" i="0" baseline="0">
                <a:solidFill>
                  <a:srgbClr val="003C71"/>
                </a:solidFill>
                <a:latin typeface="Intel Clear"/>
                <a:cs typeface="Intel Clear"/>
              </a:defRPr>
            </a:lvl1pPr>
          </a:lstStyle>
          <a:p>
            <a:r>
              <a:rPr lang="en-US" dirty="0" smtClean="0"/>
              <a:t>28pt Intel Clear Headline</a:t>
            </a:r>
            <a:endParaRPr lang="en-US" dirty="0"/>
          </a:p>
        </p:txBody>
      </p:sp>
    </p:spTree>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Quote with Attribut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607485" y="1604434"/>
            <a:ext cx="10970684" cy="4567767"/>
          </a:xfrm>
        </p:spPr>
        <p:txBody>
          <a:bodyPr anchor="ctr" anchorCtr="0"/>
          <a:lstStyle>
            <a:lvl1pPr marL="253994" indent="-253994">
              <a:defRPr sz="4800" b="1" baseline="0">
                <a:solidFill>
                  <a:schemeClr val="accent2"/>
                </a:solidFill>
                <a:latin typeface="+mn-lt"/>
                <a:cs typeface="Intel Clear Light" panose="020B0404020203020204" pitchFamily="34" charset="0"/>
              </a:defRPr>
            </a:lvl1pPr>
            <a:lvl2pPr marL="556670" indent="-300559">
              <a:buFont typeface="Lucida Grande"/>
              <a:buChar char="−"/>
              <a:defRPr sz="1600" baseline="0">
                <a:latin typeface="+mn-lt"/>
                <a:cs typeface="Intel Clear" panose="020B0604020203020204" pitchFamily="34" charset="0"/>
              </a:defRPr>
            </a:lvl2pPr>
            <a:lvl3pPr marL="914377" indent="-304792">
              <a:defRPr sz="1600">
                <a:latin typeface="+mn-lt"/>
              </a:defRPr>
            </a:lvl3pPr>
            <a:lvl4pPr>
              <a:defRPr sz="1467">
                <a:latin typeface="+mn-lt"/>
              </a:defRPr>
            </a:lvl4pPr>
            <a:lvl5pPr>
              <a:defRPr sz="1400">
                <a:latin typeface="+mn-lt"/>
              </a:defRPr>
            </a:lvl5pPr>
          </a:lstStyle>
          <a:p>
            <a:pPr lvl="0"/>
            <a:r>
              <a:rPr lang="en-US" dirty="0" smtClean="0"/>
              <a:t>“36pt Intel Clear Bold Text”</a:t>
            </a:r>
          </a:p>
          <a:p>
            <a:pPr lvl="1"/>
            <a:r>
              <a:rPr lang="en-US" dirty="0" err="1" smtClean="0"/>
              <a:t>12pt</a:t>
            </a:r>
            <a:r>
              <a:rPr lang="en-US" dirty="0" smtClean="0"/>
              <a:t> Attribution</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Footer Placeholder 4"/>
          <p:cNvSpPr>
            <a:spLocks noGrp="1"/>
          </p:cNvSpPr>
          <p:nvPr>
            <p:ph type="ftr" sz="quarter" idx="11"/>
          </p:nvPr>
        </p:nvSpPr>
        <p:spPr/>
        <p:txBody>
          <a:bodyPr/>
          <a:lstStyle/>
          <a:p>
            <a:endParaRPr lang="en-US" dirty="0">
              <a:solidFill>
                <a:prstClr val="white"/>
              </a:solidFill>
            </a:endParaRPr>
          </a:p>
        </p:txBody>
      </p:sp>
      <p:sp>
        <p:nvSpPr>
          <p:cNvPr id="6" name="Slide Number Placeholder 5"/>
          <p:cNvSpPr>
            <a:spLocks noGrp="1"/>
          </p:cNvSpPr>
          <p:nvPr>
            <p:ph type="sldNum" sz="quarter" idx="12"/>
          </p:nvPr>
        </p:nvSpPr>
        <p:spPr/>
        <p:txBody>
          <a:bodyPr/>
          <a:lstStyle/>
          <a:p>
            <a:fld id="{EE2556C5-CE8C-6547-B838-EA80C61A4AF7}" type="slidenum">
              <a:rPr lang="en-US" smtClean="0">
                <a:solidFill>
                  <a:prstClr val="white"/>
                </a:solidFill>
              </a:rPr>
              <a:pPr/>
              <a:t>‹#›</a:t>
            </a:fld>
            <a:endParaRPr lang="en-US" dirty="0">
              <a:solidFill>
                <a:prstClr val="white"/>
              </a:solidFill>
            </a:endParaRPr>
          </a:p>
        </p:txBody>
      </p:sp>
      <p:sp>
        <p:nvSpPr>
          <p:cNvPr id="7" name="Title 6"/>
          <p:cNvSpPr>
            <a:spLocks noGrp="1"/>
          </p:cNvSpPr>
          <p:nvPr>
            <p:ph type="title" hasCustomPrompt="1"/>
          </p:nvPr>
        </p:nvSpPr>
        <p:spPr>
          <a:xfrm>
            <a:off x="607484" y="411797"/>
            <a:ext cx="10972800" cy="1158240"/>
          </a:xfrm>
        </p:spPr>
        <p:txBody>
          <a:bodyPr/>
          <a:lstStyle>
            <a:lvl1pPr>
              <a:defRPr b="0" i="0" baseline="0">
                <a:solidFill>
                  <a:srgbClr val="003C71"/>
                </a:solidFill>
                <a:latin typeface="Intel Clear"/>
                <a:cs typeface="Intel Clear"/>
              </a:defRPr>
            </a:lvl1pPr>
          </a:lstStyle>
          <a:p>
            <a:r>
              <a:rPr lang="en-US" dirty="0" smtClean="0"/>
              <a:t>28pt Intel Clear Headline</a:t>
            </a:r>
            <a:endParaRPr lang="en-US" dirty="0"/>
          </a:p>
        </p:txBody>
      </p:sp>
    </p:spTree>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Full Bleed Image">
    <p:spTree>
      <p:nvGrpSpPr>
        <p:cNvPr id="1" name=""/>
        <p:cNvGrpSpPr/>
        <p:nvPr/>
      </p:nvGrpSpPr>
      <p:grpSpPr>
        <a:xfrm>
          <a:off x="0" y="0"/>
          <a:ext cx="0" cy="0"/>
          <a:chOff x="0" y="0"/>
          <a:chExt cx="0" cy="0"/>
        </a:xfrm>
      </p:grpSpPr>
      <p:sp>
        <p:nvSpPr>
          <p:cNvPr id="9" name="Picture Placeholder 8"/>
          <p:cNvSpPr>
            <a:spLocks noGrp="1"/>
          </p:cNvSpPr>
          <p:nvPr>
            <p:ph type="pic" sz="quarter" idx="13" hasCustomPrompt="1"/>
          </p:nvPr>
        </p:nvSpPr>
        <p:spPr>
          <a:xfrm>
            <a:off x="0" y="0"/>
            <a:ext cx="12192000" cy="6358467"/>
          </a:xfrm>
          <a:solidFill>
            <a:schemeClr val="bg2">
              <a:lumMod val="60000"/>
              <a:lumOff val="40000"/>
            </a:schemeClr>
          </a:solidFill>
        </p:spPr>
        <p:txBody>
          <a:bodyPr/>
          <a:lstStyle>
            <a:lvl1pPr marL="0" marR="0" indent="0" algn="l" defTabSz="609585" rtl="0" eaLnBrk="1" fontAlgn="auto" latinLnBrk="0" hangingPunct="1">
              <a:lnSpc>
                <a:spcPct val="100000"/>
              </a:lnSpc>
              <a:spcBef>
                <a:spcPts val="1600"/>
              </a:spcBef>
              <a:spcAft>
                <a:spcPts val="0"/>
              </a:spcAft>
              <a:buClrTx/>
              <a:buSzTx/>
              <a:buFont typeface="Wingdings" panose="05000000000000000000" pitchFamily="2" charset="2"/>
              <a:buNone/>
              <a:tabLst/>
              <a:defRPr baseline="0"/>
            </a:lvl1pPr>
          </a:lstStyle>
          <a:p>
            <a:r>
              <a:rPr lang="en-US" dirty="0" smtClean="0"/>
              <a:t>Insert photo here. Drag picture to placeholder or click icon to add.</a:t>
            </a:r>
            <a:endParaRPr lang="en-US" dirty="0"/>
          </a:p>
        </p:txBody>
      </p:sp>
      <p:sp>
        <p:nvSpPr>
          <p:cNvPr id="6" name="Slide Number Placeholder 5"/>
          <p:cNvSpPr>
            <a:spLocks noGrp="1"/>
          </p:cNvSpPr>
          <p:nvPr>
            <p:ph type="sldNum" sz="quarter" idx="12"/>
          </p:nvPr>
        </p:nvSpPr>
        <p:spPr>
          <a:xfrm>
            <a:off x="9163136" y="6432516"/>
            <a:ext cx="2844800" cy="365125"/>
          </a:xfrm>
        </p:spPr>
        <p:txBody>
          <a:bodyPr/>
          <a:lstStyle/>
          <a:p>
            <a:fld id="{EE2556C5-CE8C-6547-B838-EA80C61A4AF7}" type="slidenum">
              <a:rPr lang="en-US" smtClean="0">
                <a:solidFill>
                  <a:prstClr val="white"/>
                </a:solidFill>
              </a:rPr>
              <a:pPr/>
              <a:t>‹#›</a:t>
            </a:fld>
            <a:endParaRPr lang="en-US" dirty="0">
              <a:solidFill>
                <a:prstClr val="white"/>
              </a:solidFill>
            </a:endParaRPr>
          </a:p>
        </p:txBody>
      </p:sp>
      <p:sp>
        <p:nvSpPr>
          <p:cNvPr id="14" name="Footer Placeholder 2"/>
          <p:cNvSpPr>
            <a:spLocks noGrp="1"/>
          </p:cNvSpPr>
          <p:nvPr>
            <p:ph type="ftr" sz="quarter" idx="11"/>
          </p:nvPr>
        </p:nvSpPr>
        <p:spPr>
          <a:xfrm>
            <a:off x="4165600" y="6432516"/>
            <a:ext cx="3860800" cy="365125"/>
          </a:xfrm>
        </p:spPr>
        <p:txBody>
          <a:bodyPr/>
          <a:lstStyle/>
          <a:p>
            <a:endParaRPr lang="en-US" dirty="0">
              <a:solidFill>
                <a:prstClr val="white"/>
              </a:solidFill>
            </a:endParaRPr>
          </a:p>
        </p:txBody>
      </p:sp>
      <p:sp>
        <p:nvSpPr>
          <p:cNvPr id="7" name="Title 6"/>
          <p:cNvSpPr>
            <a:spLocks noGrp="1"/>
          </p:cNvSpPr>
          <p:nvPr>
            <p:ph type="title" hasCustomPrompt="1"/>
          </p:nvPr>
        </p:nvSpPr>
        <p:spPr>
          <a:xfrm>
            <a:off x="607484" y="411797"/>
            <a:ext cx="10972800" cy="1158240"/>
          </a:xfrm>
        </p:spPr>
        <p:txBody>
          <a:bodyPr/>
          <a:lstStyle>
            <a:lvl1pPr>
              <a:defRPr b="0" i="0" baseline="0">
                <a:solidFill>
                  <a:srgbClr val="003C71"/>
                </a:solidFill>
                <a:latin typeface="Intel Clear"/>
                <a:cs typeface="Intel Clear"/>
              </a:defRPr>
            </a:lvl1pPr>
          </a:lstStyle>
          <a:p>
            <a:r>
              <a:rPr lang="en-US" dirty="0" smtClean="0"/>
              <a:t>28pt Intel Clear Headline</a:t>
            </a:r>
            <a:endParaRPr lang="en-US" dirty="0"/>
          </a:p>
        </p:txBody>
      </p:sp>
    </p:spTree>
    <p:extLst/>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ext and Bottom Half Image">
    <p:spTree>
      <p:nvGrpSpPr>
        <p:cNvPr id="1" name=""/>
        <p:cNvGrpSpPr/>
        <p:nvPr/>
      </p:nvGrpSpPr>
      <p:grpSpPr>
        <a:xfrm>
          <a:off x="0" y="0"/>
          <a:ext cx="0" cy="0"/>
          <a:chOff x="0" y="0"/>
          <a:chExt cx="0" cy="0"/>
        </a:xfrm>
      </p:grpSpPr>
      <p:sp>
        <p:nvSpPr>
          <p:cNvPr id="9" name="Picture Placeholder 8"/>
          <p:cNvSpPr>
            <a:spLocks noGrp="1"/>
          </p:cNvSpPr>
          <p:nvPr>
            <p:ph type="pic" sz="quarter" idx="13" hasCustomPrompt="1"/>
          </p:nvPr>
        </p:nvSpPr>
        <p:spPr>
          <a:xfrm>
            <a:off x="0" y="3432175"/>
            <a:ext cx="12192000" cy="2926292"/>
          </a:xfrm>
          <a:solidFill>
            <a:schemeClr val="bg2">
              <a:lumMod val="60000"/>
              <a:lumOff val="40000"/>
            </a:schemeClr>
          </a:solidFill>
        </p:spPr>
        <p:txBody>
          <a:bodyPr/>
          <a:lstStyle>
            <a:lvl1pPr marL="0" marR="0" indent="0" algn="l" defTabSz="609585" rtl="0" eaLnBrk="1" fontAlgn="auto" latinLnBrk="0" hangingPunct="1">
              <a:lnSpc>
                <a:spcPct val="100000"/>
              </a:lnSpc>
              <a:spcBef>
                <a:spcPts val="1600"/>
              </a:spcBef>
              <a:spcAft>
                <a:spcPts val="0"/>
              </a:spcAft>
              <a:buClrTx/>
              <a:buSzTx/>
              <a:buFont typeface="Wingdings" panose="05000000000000000000" pitchFamily="2" charset="2"/>
              <a:buNone/>
              <a:tabLst/>
              <a:defRPr baseline="0"/>
            </a:lvl1pPr>
          </a:lstStyle>
          <a:p>
            <a:r>
              <a:rPr lang="en-US" dirty="0" smtClean="0"/>
              <a:t>Insert photo here. Drag picture to placeholder or click icon to add.</a:t>
            </a:r>
          </a:p>
        </p:txBody>
      </p:sp>
      <p:sp>
        <p:nvSpPr>
          <p:cNvPr id="14" name="Footer Placeholder 2"/>
          <p:cNvSpPr>
            <a:spLocks noGrp="1"/>
          </p:cNvSpPr>
          <p:nvPr>
            <p:ph type="ftr" sz="quarter" idx="11"/>
          </p:nvPr>
        </p:nvSpPr>
        <p:spPr>
          <a:xfrm>
            <a:off x="4165600" y="6432516"/>
            <a:ext cx="3860800" cy="365125"/>
          </a:xfrm>
        </p:spPr>
        <p:txBody>
          <a:bodyPr/>
          <a:lstStyle/>
          <a:p>
            <a:endParaRPr lang="en-US" dirty="0">
              <a:solidFill>
                <a:prstClr val="white"/>
              </a:solidFill>
            </a:endParaRPr>
          </a:p>
        </p:txBody>
      </p:sp>
      <p:sp>
        <p:nvSpPr>
          <p:cNvPr id="6" name="Slide Number Placeholder 5"/>
          <p:cNvSpPr>
            <a:spLocks noGrp="1"/>
          </p:cNvSpPr>
          <p:nvPr>
            <p:ph type="sldNum" sz="quarter" idx="12"/>
          </p:nvPr>
        </p:nvSpPr>
        <p:spPr>
          <a:xfrm>
            <a:off x="9163136" y="6432516"/>
            <a:ext cx="2844800" cy="365125"/>
          </a:xfrm>
        </p:spPr>
        <p:txBody>
          <a:bodyPr/>
          <a:lstStyle/>
          <a:p>
            <a:fld id="{EE2556C5-CE8C-6547-B838-EA80C61A4AF7}" type="slidenum">
              <a:rPr lang="en-US" smtClean="0">
                <a:solidFill>
                  <a:prstClr val="white"/>
                </a:solidFill>
              </a:rPr>
              <a:pPr/>
              <a:t>‹#›</a:t>
            </a:fld>
            <a:endParaRPr lang="en-US" dirty="0">
              <a:solidFill>
                <a:prstClr val="white"/>
              </a:solidFill>
            </a:endParaRPr>
          </a:p>
        </p:txBody>
      </p:sp>
      <p:sp>
        <p:nvSpPr>
          <p:cNvPr id="18" name="Content Placeholder 2"/>
          <p:cNvSpPr>
            <a:spLocks noGrp="1"/>
          </p:cNvSpPr>
          <p:nvPr>
            <p:ph sz="half" idx="1" hasCustomPrompt="1"/>
          </p:nvPr>
        </p:nvSpPr>
        <p:spPr>
          <a:xfrm>
            <a:off x="607485" y="1604433"/>
            <a:ext cx="5342468" cy="1745720"/>
          </a:xfrm>
        </p:spPr>
        <p:txBody>
          <a:bodyPr vert="horz" lIns="0" tIns="0" rIns="0" bIns="0" rtlCol="0">
            <a:noAutofit/>
          </a:bodyPr>
          <a:lstStyle>
            <a:lvl1pPr>
              <a:defRPr lang="en-US" dirty="0" smtClean="0"/>
            </a:lvl1pPr>
            <a:lvl2pPr>
              <a:defRPr lang="en-US" dirty="0" smtClean="0"/>
            </a:lvl2pPr>
            <a:lvl3pPr>
              <a:defRPr lang="en-US" sz="1867" dirty="0" smtClean="0"/>
            </a:lvl3pPr>
            <a:lvl4pPr>
              <a:defRPr lang="en-US" sz="1600" dirty="0" smtClean="0"/>
            </a:lvl4pPr>
            <a:lvl5pPr>
              <a:defRPr lang="en-US" sz="1600" dirty="0"/>
            </a:lvl5pPr>
          </a:lstStyle>
          <a:p>
            <a:pPr marR="0" lvl="0" fontAlgn="auto">
              <a:lnSpc>
                <a:spcPct val="100000"/>
              </a:lnSpc>
              <a:buClrTx/>
              <a:buSzTx/>
              <a:tabLst/>
            </a:pPr>
            <a:r>
              <a:rPr lang="en-US" dirty="0" smtClean="0"/>
              <a:t>18pt Intel Clear body text</a:t>
            </a:r>
          </a:p>
          <a:p>
            <a:pPr marR="0" lvl="1" fontAlgn="auto">
              <a:lnSpc>
                <a:spcPct val="100000"/>
              </a:lnSpc>
              <a:spcAft>
                <a:spcPts val="0"/>
              </a:spcAft>
              <a:buClrTx/>
              <a:buSzTx/>
              <a:tabLst/>
            </a:pPr>
            <a:r>
              <a:rPr lang="en-US" dirty="0" smtClean="0"/>
              <a:t>16pt Intel Clear bullet one</a:t>
            </a:r>
          </a:p>
          <a:p>
            <a:pPr lvl="2"/>
            <a:r>
              <a:rPr lang="en-US" dirty="0" err="1" smtClean="0"/>
              <a:t>14pt</a:t>
            </a:r>
            <a:r>
              <a:rPr lang="en-US" dirty="0" smtClean="0"/>
              <a:t> Intel Clear third level</a:t>
            </a:r>
          </a:p>
          <a:p>
            <a:pPr lvl="3"/>
            <a:r>
              <a:rPr lang="en-US" dirty="0" err="1" smtClean="0"/>
              <a:t>12pt</a:t>
            </a:r>
            <a:r>
              <a:rPr lang="en-US" dirty="0" smtClean="0"/>
              <a:t> Intel Clear fourth level</a:t>
            </a:r>
          </a:p>
          <a:p>
            <a:pPr lvl="4"/>
            <a:r>
              <a:rPr lang="en-US" dirty="0" err="1" smtClean="0"/>
              <a:t>12pt</a:t>
            </a:r>
            <a:r>
              <a:rPr lang="en-US" dirty="0" smtClean="0"/>
              <a:t> Intel Clear fifth level</a:t>
            </a:r>
            <a:endParaRPr lang="en-US" dirty="0"/>
          </a:p>
        </p:txBody>
      </p:sp>
      <p:sp>
        <p:nvSpPr>
          <p:cNvPr id="19" name="Content Placeholder 2"/>
          <p:cNvSpPr>
            <a:spLocks noGrp="1"/>
          </p:cNvSpPr>
          <p:nvPr>
            <p:ph sz="half" idx="15" hasCustomPrompt="1"/>
          </p:nvPr>
        </p:nvSpPr>
        <p:spPr>
          <a:xfrm>
            <a:off x="6237817" y="1604433"/>
            <a:ext cx="5340352" cy="1745720"/>
          </a:xfrm>
        </p:spPr>
        <p:txBody>
          <a:bodyPr vert="horz" lIns="0" tIns="0" rIns="0" bIns="0" rtlCol="0">
            <a:noAutofit/>
          </a:bodyPr>
          <a:lstStyle>
            <a:lvl1pPr>
              <a:defRPr lang="en-US" dirty="0" smtClean="0"/>
            </a:lvl1pPr>
            <a:lvl2pPr>
              <a:defRPr lang="en-US" dirty="0" smtClean="0"/>
            </a:lvl2pPr>
            <a:lvl3pPr>
              <a:defRPr lang="en-US" sz="1867" dirty="0" smtClean="0"/>
            </a:lvl3pPr>
            <a:lvl4pPr>
              <a:defRPr lang="en-US" sz="1600" dirty="0" smtClean="0"/>
            </a:lvl4pPr>
            <a:lvl5pPr>
              <a:defRPr lang="en-US" sz="1600" dirty="0"/>
            </a:lvl5pPr>
          </a:lstStyle>
          <a:p>
            <a:pPr marR="0" lvl="0" fontAlgn="auto">
              <a:lnSpc>
                <a:spcPct val="100000"/>
              </a:lnSpc>
              <a:buClrTx/>
              <a:buSzTx/>
              <a:tabLst/>
            </a:pPr>
            <a:r>
              <a:rPr lang="en-US" dirty="0" smtClean="0"/>
              <a:t>18pt Intel Clear body text</a:t>
            </a:r>
          </a:p>
          <a:p>
            <a:pPr marR="0" lvl="1" fontAlgn="auto">
              <a:lnSpc>
                <a:spcPct val="100000"/>
              </a:lnSpc>
              <a:spcAft>
                <a:spcPts val="0"/>
              </a:spcAft>
              <a:buClrTx/>
              <a:buSzTx/>
              <a:tabLst/>
            </a:pPr>
            <a:r>
              <a:rPr lang="en-US" dirty="0" smtClean="0"/>
              <a:t>16pt Intel Clear bullet one</a:t>
            </a:r>
          </a:p>
          <a:p>
            <a:pPr lvl="2"/>
            <a:r>
              <a:rPr lang="en-US" dirty="0" err="1" smtClean="0"/>
              <a:t>14pt</a:t>
            </a:r>
            <a:r>
              <a:rPr lang="en-US" dirty="0" smtClean="0"/>
              <a:t> Intel Clear third level</a:t>
            </a:r>
          </a:p>
          <a:p>
            <a:pPr lvl="3"/>
            <a:r>
              <a:rPr lang="en-US" dirty="0" err="1" smtClean="0"/>
              <a:t>12pt</a:t>
            </a:r>
            <a:r>
              <a:rPr lang="en-US" dirty="0" smtClean="0"/>
              <a:t> Intel Clear fourth level</a:t>
            </a:r>
          </a:p>
          <a:p>
            <a:pPr lvl="4"/>
            <a:r>
              <a:rPr lang="en-US" dirty="0" err="1" smtClean="0"/>
              <a:t>12pt</a:t>
            </a:r>
            <a:r>
              <a:rPr lang="en-US" dirty="0" smtClean="0"/>
              <a:t> Intel Clear fifth level</a:t>
            </a:r>
            <a:endParaRPr lang="en-US" dirty="0"/>
          </a:p>
        </p:txBody>
      </p:sp>
      <p:sp>
        <p:nvSpPr>
          <p:cNvPr id="3" name="TextBox 2"/>
          <p:cNvSpPr txBox="1"/>
          <p:nvPr/>
        </p:nvSpPr>
        <p:spPr>
          <a:xfrm>
            <a:off x="1345983" y="6634394"/>
            <a:ext cx="184731" cy="297454"/>
          </a:xfrm>
          <a:prstGeom prst="rect">
            <a:avLst/>
          </a:prstGeom>
          <a:noFill/>
        </p:spPr>
        <p:txBody>
          <a:bodyPr wrap="none" rtlCol="0">
            <a:spAutoFit/>
          </a:bodyPr>
          <a:lstStyle/>
          <a:p>
            <a:pPr defTabSz="609585"/>
            <a:endParaRPr lang="en-US" sz="1333" dirty="0">
              <a:solidFill>
                <a:srgbClr val="003C71"/>
              </a:solidFill>
              <a:cs typeface="Neo Sans Intel"/>
              <a:sym typeface="Arial"/>
            </a:endParaRPr>
          </a:p>
        </p:txBody>
      </p:sp>
      <p:sp>
        <p:nvSpPr>
          <p:cNvPr id="10" name="Title 6"/>
          <p:cNvSpPr>
            <a:spLocks noGrp="1"/>
          </p:cNvSpPr>
          <p:nvPr>
            <p:ph type="title" hasCustomPrompt="1"/>
          </p:nvPr>
        </p:nvSpPr>
        <p:spPr>
          <a:xfrm>
            <a:off x="607484" y="411797"/>
            <a:ext cx="10972800" cy="1158240"/>
          </a:xfrm>
        </p:spPr>
        <p:txBody>
          <a:bodyPr/>
          <a:lstStyle>
            <a:lvl1pPr>
              <a:defRPr b="0" i="0" baseline="0">
                <a:solidFill>
                  <a:srgbClr val="003C71"/>
                </a:solidFill>
                <a:latin typeface="Intel Clear"/>
                <a:cs typeface="Intel Clear"/>
              </a:defRPr>
            </a:lvl1pPr>
          </a:lstStyle>
          <a:p>
            <a:r>
              <a:rPr lang="en-US" dirty="0" smtClean="0"/>
              <a:t>28pt Intel Clear Headline</a:t>
            </a:r>
            <a:endParaRPr lang="en-US" dirty="0"/>
          </a:p>
        </p:txBody>
      </p:sp>
    </p:spTree>
    <p:extLst/>
  </p:cSld>
  <p:clrMapOvr>
    <a:masterClrMapping/>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ext and Right Image">
    <p:spTree>
      <p:nvGrpSpPr>
        <p:cNvPr id="1" name=""/>
        <p:cNvGrpSpPr/>
        <p:nvPr/>
      </p:nvGrpSpPr>
      <p:grpSpPr>
        <a:xfrm>
          <a:off x="0" y="0"/>
          <a:ext cx="0" cy="0"/>
          <a:chOff x="0" y="0"/>
          <a:chExt cx="0" cy="0"/>
        </a:xfrm>
      </p:grpSpPr>
      <p:sp>
        <p:nvSpPr>
          <p:cNvPr id="9" name="Picture Placeholder 8"/>
          <p:cNvSpPr>
            <a:spLocks noGrp="1"/>
          </p:cNvSpPr>
          <p:nvPr>
            <p:ph type="pic" sz="quarter" idx="13" hasCustomPrompt="1"/>
          </p:nvPr>
        </p:nvSpPr>
        <p:spPr>
          <a:xfrm>
            <a:off x="6237818" y="2"/>
            <a:ext cx="5954183" cy="6358465"/>
          </a:xfrm>
          <a:solidFill>
            <a:schemeClr val="bg2">
              <a:lumMod val="60000"/>
              <a:lumOff val="40000"/>
            </a:schemeClr>
          </a:solidFill>
        </p:spPr>
        <p:txBody>
          <a:bodyPr/>
          <a:lstStyle>
            <a:lvl1pPr>
              <a:defRPr baseline="0"/>
            </a:lvl1pPr>
          </a:lstStyle>
          <a:p>
            <a:r>
              <a:rPr lang="en-US" dirty="0" smtClean="0"/>
              <a:t>Insert photo here. Drag picture to placeholder or click icon to add.</a:t>
            </a:r>
            <a:endParaRPr lang="en-US" dirty="0"/>
          </a:p>
        </p:txBody>
      </p:sp>
      <p:sp>
        <p:nvSpPr>
          <p:cNvPr id="2" name="Title 1"/>
          <p:cNvSpPr>
            <a:spLocks noGrp="1"/>
          </p:cNvSpPr>
          <p:nvPr>
            <p:ph type="title" hasCustomPrompt="1"/>
          </p:nvPr>
        </p:nvSpPr>
        <p:spPr>
          <a:xfrm>
            <a:off x="607484" y="411797"/>
            <a:ext cx="5342467" cy="1158240"/>
          </a:xfrm>
        </p:spPr>
        <p:txBody>
          <a:bodyPr>
            <a:noAutofit/>
          </a:bodyPr>
          <a:lstStyle>
            <a:lvl1pPr>
              <a:defRPr sz="3733" b="0" i="0" baseline="0">
                <a:latin typeface="Intel Clear"/>
                <a:cs typeface="Intel Clear"/>
              </a:defRPr>
            </a:lvl1pPr>
          </a:lstStyle>
          <a:p>
            <a:r>
              <a:rPr lang="en-US" dirty="0" smtClean="0"/>
              <a:t>28pt Intel Clear Headline</a:t>
            </a:r>
            <a:endParaRPr lang="en-US" dirty="0"/>
          </a:p>
        </p:txBody>
      </p:sp>
      <p:sp>
        <p:nvSpPr>
          <p:cNvPr id="14" name="Footer Placeholder 2"/>
          <p:cNvSpPr>
            <a:spLocks noGrp="1"/>
          </p:cNvSpPr>
          <p:nvPr>
            <p:ph type="ftr" sz="quarter" idx="11"/>
          </p:nvPr>
        </p:nvSpPr>
        <p:spPr>
          <a:xfrm>
            <a:off x="4165600" y="6432516"/>
            <a:ext cx="3860800" cy="365125"/>
          </a:xfrm>
        </p:spPr>
        <p:txBody>
          <a:bodyPr/>
          <a:lstStyle/>
          <a:p>
            <a:endParaRPr lang="en-US" dirty="0">
              <a:solidFill>
                <a:prstClr val="white"/>
              </a:solidFill>
            </a:endParaRPr>
          </a:p>
        </p:txBody>
      </p:sp>
      <p:sp>
        <p:nvSpPr>
          <p:cNvPr id="6" name="Slide Number Placeholder 5"/>
          <p:cNvSpPr>
            <a:spLocks noGrp="1"/>
          </p:cNvSpPr>
          <p:nvPr>
            <p:ph type="sldNum" sz="quarter" idx="12"/>
          </p:nvPr>
        </p:nvSpPr>
        <p:spPr>
          <a:xfrm>
            <a:off x="9163136" y="6432516"/>
            <a:ext cx="2844800" cy="365125"/>
          </a:xfrm>
        </p:spPr>
        <p:txBody>
          <a:bodyPr/>
          <a:lstStyle/>
          <a:p>
            <a:fld id="{EE2556C5-CE8C-6547-B838-EA80C61A4AF7}" type="slidenum">
              <a:rPr lang="en-US" smtClean="0">
                <a:solidFill>
                  <a:prstClr val="white"/>
                </a:solidFill>
              </a:rPr>
              <a:pPr/>
              <a:t>‹#›</a:t>
            </a:fld>
            <a:endParaRPr lang="en-US" dirty="0">
              <a:solidFill>
                <a:prstClr val="white"/>
              </a:solidFill>
            </a:endParaRPr>
          </a:p>
        </p:txBody>
      </p:sp>
      <p:sp>
        <p:nvSpPr>
          <p:cNvPr id="17" name="Content Placeholder 2"/>
          <p:cNvSpPr>
            <a:spLocks noGrp="1"/>
          </p:cNvSpPr>
          <p:nvPr>
            <p:ph sz="half" idx="1" hasCustomPrompt="1"/>
          </p:nvPr>
        </p:nvSpPr>
        <p:spPr>
          <a:xfrm>
            <a:off x="607485" y="1766992"/>
            <a:ext cx="5342467" cy="4567767"/>
          </a:xfrm>
        </p:spPr>
        <p:txBody>
          <a:bodyPr vert="horz" lIns="0" tIns="0" rIns="0" bIns="0" rtlCol="0">
            <a:noAutofit/>
          </a:bodyPr>
          <a:lstStyle>
            <a:lvl1pPr>
              <a:defRPr lang="en-US" dirty="0" smtClean="0"/>
            </a:lvl1pPr>
            <a:lvl2pPr>
              <a:defRPr lang="en-US" dirty="0" smtClean="0"/>
            </a:lvl2pPr>
            <a:lvl3pPr>
              <a:defRPr lang="en-US" sz="1867" dirty="0" smtClean="0"/>
            </a:lvl3pPr>
            <a:lvl4pPr>
              <a:defRPr lang="en-US" sz="1600" dirty="0" smtClean="0"/>
            </a:lvl4pPr>
            <a:lvl5pPr>
              <a:defRPr lang="en-US" sz="1600" dirty="0"/>
            </a:lvl5pPr>
          </a:lstStyle>
          <a:p>
            <a:pPr marR="0" lvl="0" fontAlgn="auto">
              <a:lnSpc>
                <a:spcPct val="100000"/>
              </a:lnSpc>
              <a:buClrTx/>
              <a:buSzTx/>
              <a:tabLst/>
            </a:pPr>
            <a:r>
              <a:rPr lang="en-US" dirty="0" smtClean="0"/>
              <a:t>18pt Intel Clear body text</a:t>
            </a:r>
          </a:p>
          <a:p>
            <a:pPr marR="0" lvl="1" fontAlgn="auto">
              <a:lnSpc>
                <a:spcPct val="100000"/>
              </a:lnSpc>
              <a:spcAft>
                <a:spcPts val="0"/>
              </a:spcAft>
              <a:buClrTx/>
              <a:buSzTx/>
              <a:tabLst/>
            </a:pPr>
            <a:r>
              <a:rPr lang="en-US" dirty="0" smtClean="0"/>
              <a:t>16pt Intel Clear bullet one</a:t>
            </a:r>
          </a:p>
          <a:p>
            <a:pPr lvl="2"/>
            <a:r>
              <a:rPr lang="en-US" dirty="0" err="1" smtClean="0"/>
              <a:t>14pt</a:t>
            </a:r>
            <a:r>
              <a:rPr lang="en-US" dirty="0" smtClean="0"/>
              <a:t> Intel Clear third level</a:t>
            </a:r>
          </a:p>
          <a:p>
            <a:pPr lvl="3"/>
            <a:r>
              <a:rPr lang="en-US" dirty="0" err="1" smtClean="0"/>
              <a:t>12pt</a:t>
            </a:r>
            <a:r>
              <a:rPr lang="en-US" dirty="0" smtClean="0"/>
              <a:t> Intel Clear fourth level</a:t>
            </a:r>
          </a:p>
          <a:p>
            <a:pPr lvl="4"/>
            <a:r>
              <a:rPr lang="en-US" dirty="0" err="1" smtClean="0"/>
              <a:t>12pt</a:t>
            </a:r>
            <a:r>
              <a:rPr lang="en-US" dirty="0" smtClean="0"/>
              <a:t> Intel Clear fifth level</a:t>
            </a:r>
            <a:endParaRPr lang="en-US" dirty="0"/>
          </a:p>
        </p:txBody>
      </p:sp>
    </p:spTree>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Title Slide with Linear Gradient">
    <p:bg>
      <p:bgPr>
        <a:gradFill flip="none" rotWithShape="1">
          <a:gsLst>
            <a:gs pos="32000">
              <a:schemeClr val="tx2"/>
            </a:gs>
            <a:gs pos="95000">
              <a:srgbClr val="009FDF"/>
            </a:gs>
            <a:gs pos="78000">
              <a:srgbClr val="0071C5"/>
            </a:gs>
          </a:gsLst>
          <a:lin ang="19860000" scaled="0"/>
          <a:tileRect/>
        </a:gra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92916" y="3305897"/>
            <a:ext cx="10950515" cy="1470025"/>
          </a:xfrm>
        </p:spPr>
        <p:txBody>
          <a:bodyPr lIns="0" rIns="0" anchor="b" anchorCtr="0">
            <a:noAutofit/>
          </a:bodyPr>
          <a:lstStyle>
            <a:lvl1pPr>
              <a:lnSpc>
                <a:spcPct val="80000"/>
              </a:lnSpc>
              <a:defRPr sz="8666" b="0" spc="0" baseline="0">
                <a:solidFill>
                  <a:schemeClr val="bg1">
                    <a:alpha val="90000"/>
                  </a:schemeClr>
                </a:solidFill>
                <a:latin typeface="Intel Clear Pro" panose="020B0804020202060201" pitchFamily="34" charset="0"/>
                <a:cs typeface="Intel Clear Pro" panose="020B0804020202060201" pitchFamily="34" charset="0"/>
              </a:defRPr>
            </a:lvl1pPr>
          </a:lstStyle>
          <a:p>
            <a:r>
              <a:rPr lang="en-US" dirty="0"/>
              <a:t>65pt Intel Clear pro Title</a:t>
            </a:r>
            <a:br>
              <a:rPr lang="en-US" dirty="0"/>
            </a:br>
            <a:r>
              <a:rPr lang="en-US" dirty="0"/>
              <a:t>with Linear gradient</a:t>
            </a:r>
          </a:p>
        </p:txBody>
      </p:sp>
      <p:sp>
        <p:nvSpPr>
          <p:cNvPr id="3" name="Subtitle 2"/>
          <p:cNvSpPr>
            <a:spLocks noGrp="1"/>
          </p:cNvSpPr>
          <p:nvPr>
            <p:ph type="subTitle" idx="1" hasCustomPrompt="1"/>
          </p:nvPr>
        </p:nvSpPr>
        <p:spPr>
          <a:xfrm>
            <a:off x="607484" y="4657344"/>
            <a:ext cx="8440283" cy="1233813"/>
          </a:xfrm>
        </p:spPr>
        <p:txBody>
          <a:bodyPr lIns="0" rIns="0">
            <a:noAutofit/>
          </a:bodyPr>
          <a:lstStyle>
            <a:lvl1pPr marL="0" indent="0" algn="l">
              <a:buNone/>
              <a:defRPr sz="2133" b="0" i="0" baseline="0">
                <a:solidFill>
                  <a:schemeClr val="accent3"/>
                </a:solidFill>
                <a:latin typeface="Intel Clear"/>
                <a:cs typeface="Intel Clear"/>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a:t>16pt Intel Clear Subhead, Date, Etc.</a:t>
            </a:r>
          </a:p>
        </p:txBody>
      </p:sp>
      <p:pic>
        <p:nvPicPr>
          <p:cNvPr id="5" name="Picture 4" descr="int_experience_hrz_wht_rgb_1500.png"/>
          <p:cNvPicPr>
            <a:picLocks noChangeAspect="1"/>
          </p:cNvPicPr>
          <p:nvPr/>
        </p:nvPicPr>
        <p:blipFill>
          <a:blip r:embed="rId2" cstate="email">
            <a:alphaModFix/>
            <a:extLst>
              <a:ext uri="{28A0092B-C50C-407E-A947-70E740481C1C}">
                <a14:useLocalDpi xmlns:a14="http://schemas.microsoft.com/office/drawing/2010/main"/>
              </a:ext>
            </a:extLst>
          </a:blip>
          <a:stretch>
            <a:fillRect/>
          </a:stretch>
        </p:blipFill>
        <p:spPr>
          <a:xfrm>
            <a:off x="614258" y="518971"/>
            <a:ext cx="2829021" cy="1183045"/>
          </a:xfrm>
          <a:prstGeom prst="rect">
            <a:avLst/>
          </a:prstGeom>
        </p:spPr>
      </p:pic>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White Section Brea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7484" y="2810749"/>
            <a:ext cx="10363200" cy="1362075"/>
          </a:xfrm>
        </p:spPr>
        <p:txBody>
          <a:bodyPr anchor="b" anchorCtr="0">
            <a:noAutofit/>
          </a:bodyPr>
          <a:lstStyle>
            <a:lvl1pPr algn="l">
              <a:lnSpc>
                <a:spcPct val="80000"/>
              </a:lnSpc>
              <a:defRPr sz="7200" b="0" cap="none" spc="0" baseline="0">
                <a:solidFill>
                  <a:srgbClr val="003C71"/>
                </a:solidFill>
                <a:latin typeface="Intel Clear Pro" panose="020B0804020202060201" pitchFamily="34" charset="0"/>
                <a:cs typeface="Intel Clear Pro" panose="020B0804020202060201" pitchFamily="34" charset="0"/>
              </a:defRPr>
            </a:lvl1pPr>
          </a:lstStyle>
          <a:p>
            <a:r>
              <a:rPr lang="en-US" dirty="0" smtClean="0"/>
              <a:t>54pt Intel Clear Pro</a:t>
            </a:r>
            <a:br>
              <a:rPr lang="en-US" dirty="0" smtClean="0"/>
            </a:br>
            <a:r>
              <a:rPr lang="en-US" dirty="0" smtClean="0"/>
              <a:t>white section break</a:t>
            </a:r>
            <a:endParaRPr lang="en-US" dirty="0"/>
          </a:p>
        </p:txBody>
      </p:sp>
      <p:sp>
        <p:nvSpPr>
          <p:cNvPr id="3" name="Text Placeholder 2"/>
          <p:cNvSpPr>
            <a:spLocks noGrp="1"/>
          </p:cNvSpPr>
          <p:nvPr>
            <p:ph type="body" idx="1" hasCustomPrompt="1"/>
          </p:nvPr>
        </p:nvSpPr>
        <p:spPr>
          <a:xfrm>
            <a:off x="607484" y="4321533"/>
            <a:ext cx="10363200" cy="1500187"/>
          </a:xfrm>
        </p:spPr>
        <p:txBody>
          <a:bodyPr anchor="t" anchorCtr="0">
            <a:noAutofit/>
          </a:bodyPr>
          <a:lstStyle>
            <a:lvl1pPr marL="0" indent="0">
              <a:buNone/>
              <a:defRPr sz="2133" b="0" baseline="0">
                <a:solidFill>
                  <a:schemeClr val="accent2"/>
                </a:solidFill>
                <a:latin typeface="+mn-lt"/>
                <a:cs typeface="Intel Clear" panose="020B0604020203020204" pitchFamily="34" charset="0"/>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r>
              <a:rPr lang="en-US" dirty="0" smtClean="0"/>
              <a:t>16pt Intel Clear Subhead</a:t>
            </a:r>
            <a:endParaRPr lang="en-US"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EE2556C5-CE8C-6547-B838-EA80C61A4AF7}" type="slidenum">
              <a:rPr lang="en-US" smtClean="0">
                <a:solidFill>
                  <a:prstClr val="white"/>
                </a:solidFill>
              </a:rPr>
              <a:pPr/>
              <a:t>‹#›</a:t>
            </a:fld>
            <a:endParaRPr lang="en-US" dirty="0">
              <a:solidFill>
                <a:prstClr val="white"/>
              </a:solidFill>
            </a:endParaRPr>
          </a:p>
        </p:txBody>
      </p:sp>
    </p:spTree>
    <p:extLst/>
  </p:cSld>
  <p:clrMapOvr>
    <a:masterClrMapping/>
  </p:clrMapOvr>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secHead" preserve="1">
  <p:cSld name="Blue Section Break">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7484" y="2810749"/>
            <a:ext cx="10363200" cy="1362075"/>
          </a:xfrm>
        </p:spPr>
        <p:txBody>
          <a:bodyPr anchor="b" anchorCtr="0">
            <a:noAutofit/>
          </a:bodyPr>
          <a:lstStyle>
            <a:lvl1pPr algn="l">
              <a:lnSpc>
                <a:spcPct val="80000"/>
              </a:lnSpc>
              <a:defRPr sz="7200" b="0" cap="none" spc="0" baseline="0">
                <a:solidFill>
                  <a:schemeClr val="bg1"/>
                </a:solidFill>
                <a:latin typeface="Intel Clear Pro" panose="020B0804020202060201" pitchFamily="34" charset="0"/>
                <a:cs typeface="Intel Clear Pro" panose="020B0804020202060201" pitchFamily="34" charset="0"/>
              </a:defRPr>
            </a:lvl1pPr>
          </a:lstStyle>
          <a:p>
            <a:r>
              <a:rPr lang="en-US" dirty="0" smtClean="0"/>
              <a:t>54pt Intel Clear Pro</a:t>
            </a:r>
            <a:br>
              <a:rPr lang="en-US" dirty="0" smtClean="0"/>
            </a:br>
            <a:r>
              <a:rPr lang="en-US" dirty="0" smtClean="0"/>
              <a:t>blue section break</a:t>
            </a:r>
            <a:endParaRPr lang="en-US" dirty="0"/>
          </a:p>
        </p:txBody>
      </p:sp>
      <p:sp>
        <p:nvSpPr>
          <p:cNvPr id="3" name="Text Placeholder 2"/>
          <p:cNvSpPr>
            <a:spLocks noGrp="1"/>
          </p:cNvSpPr>
          <p:nvPr>
            <p:ph type="body" idx="1" hasCustomPrompt="1"/>
          </p:nvPr>
        </p:nvSpPr>
        <p:spPr>
          <a:xfrm>
            <a:off x="607484" y="4321533"/>
            <a:ext cx="10363200" cy="1500187"/>
          </a:xfrm>
        </p:spPr>
        <p:txBody>
          <a:bodyPr anchor="t" anchorCtr="0">
            <a:noAutofit/>
          </a:bodyPr>
          <a:lstStyle>
            <a:lvl1pPr marL="0" indent="0">
              <a:buNone/>
              <a:defRPr sz="2133" b="0" i="0" baseline="0">
                <a:solidFill>
                  <a:srgbClr val="F3D54E"/>
                </a:solidFill>
                <a:latin typeface="Intel Clear"/>
                <a:cs typeface="Intel Clear"/>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r>
              <a:rPr lang="en-US" dirty="0" smtClean="0"/>
              <a:t>16pt Intel Clear Subhead</a:t>
            </a:r>
            <a:endParaRPr lang="en-US" dirty="0"/>
          </a:p>
        </p:txBody>
      </p:sp>
    </p:spTree>
    <p:extLst/>
  </p:cSld>
  <p:clrMapOvr>
    <a:masterClrMapping/>
  </p:clrMapOvr>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Hero Tex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07484" y="2979843"/>
            <a:ext cx="10363200" cy="1500187"/>
          </a:xfrm>
        </p:spPr>
        <p:txBody>
          <a:bodyPr anchor="t" anchorCtr="0">
            <a:noAutofit/>
          </a:bodyPr>
          <a:lstStyle>
            <a:lvl1pPr marL="0" indent="0">
              <a:buNone/>
              <a:defRPr sz="5333" b="0" baseline="0">
                <a:solidFill>
                  <a:schemeClr val="accent2"/>
                </a:solidFill>
                <a:latin typeface="Intel Clear Light" panose="020B0404020203020204" pitchFamily="34" charset="0"/>
                <a:ea typeface="Intel Clear Light" panose="020B0404020203020204" pitchFamily="34" charset="0"/>
                <a:cs typeface="Intel Clear Light" panose="020B0404020203020204" pitchFamily="34" charset="0"/>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r>
              <a:rPr lang="en-US" dirty="0" smtClean="0"/>
              <a:t>40pt Intel Clear Light Body.</a:t>
            </a:r>
            <a:br>
              <a:rPr lang="en-US" dirty="0" smtClean="0"/>
            </a:br>
            <a:r>
              <a:rPr lang="en-US" dirty="0" smtClean="0"/>
              <a:t>For content that is not a section, but has a big idea in text only.</a:t>
            </a:r>
            <a:endParaRPr lang="en-US"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EE2556C5-CE8C-6547-B838-EA80C61A4AF7}" type="slidenum">
              <a:rPr lang="en-US" smtClean="0">
                <a:solidFill>
                  <a:prstClr val="white"/>
                </a:solidFill>
              </a:rPr>
              <a:pPr/>
              <a:t>‹#›</a:t>
            </a:fld>
            <a:endParaRPr lang="en-US" dirty="0">
              <a:solidFill>
                <a:prstClr val="white"/>
              </a:solidFill>
            </a:endParaRPr>
          </a:p>
        </p:txBody>
      </p:sp>
      <p:sp>
        <p:nvSpPr>
          <p:cNvPr id="7" name="Title 1"/>
          <p:cNvSpPr>
            <a:spLocks noGrp="1"/>
          </p:cNvSpPr>
          <p:nvPr>
            <p:ph type="title" hasCustomPrompt="1"/>
          </p:nvPr>
        </p:nvSpPr>
        <p:spPr>
          <a:xfrm>
            <a:off x="607484" y="1469059"/>
            <a:ext cx="10363200" cy="1362075"/>
          </a:xfrm>
        </p:spPr>
        <p:txBody>
          <a:bodyPr anchor="b" anchorCtr="0">
            <a:noAutofit/>
          </a:bodyPr>
          <a:lstStyle>
            <a:lvl1pPr algn="l">
              <a:lnSpc>
                <a:spcPct val="80000"/>
              </a:lnSpc>
              <a:defRPr sz="5333" b="0" cap="none" spc="0" baseline="0">
                <a:solidFill>
                  <a:srgbClr val="003C71"/>
                </a:solidFill>
                <a:latin typeface="Intel Clear" panose="020B0604020203020204" pitchFamily="34" charset="0"/>
                <a:ea typeface="Intel Clear" panose="020B0604020203020204" pitchFamily="34" charset="0"/>
                <a:cs typeface="Intel Clear" panose="020B0604020203020204" pitchFamily="34" charset="0"/>
              </a:defRPr>
            </a:lvl1pPr>
          </a:lstStyle>
          <a:p>
            <a:r>
              <a:rPr lang="en-US" dirty="0" smtClean="0"/>
              <a:t>40pt Intel Clear Heading</a:t>
            </a:r>
            <a:endParaRPr lang="en-US" dirty="0"/>
          </a:p>
        </p:txBody>
      </p:sp>
    </p:spTree>
    <p:extLst/>
  </p:cSld>
  <p:clrMapOvr>
    <a:masterClrMapping/>
  </p:clrMapOvr>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p:cSld name="Blue Section Break Image">
    <p:bg>
      <p:bgPr>
        <a:gradFill>
          <a:gsLst>
            <a:gs pos="0">
              <a:schemeClr val="tx2"/>
            </a:gs>
            <a:gs pos="50000">
              <a:schemeClr val="accent2"/>
            </a:gs>
          </a:gsLst>
          <a:lin ang="189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7484" y="3013451"/>
            <a:ext cx="10363200" cy="1362075"/>
          </a:xfrm>
        </p:spPr>
        <p:txBody>
          <a:bodyPr anchor="b" anchorCtr="0">
            <a:noAutofit/>
          </a:bodyPr>
          <a:lstStyle>
            <a:lvl1pPr algn="l">
              <a:lnSpc>
                <a:spcPct val="80000"/>
              </a:lnSpc>
              <a:defRPr sz="7200" b="0" cap="none" spc="0" baseline="0">
                <a:solidFill>
                  <a:schemeClr val="bg1"/>
                </a:solidFill>
                <a:latin typeface="Intel Clear Pro" panose="020B0804020202060201" pitchFamily="34" charset="0"/>
                <a:cs typeface="Intel Clear Pro" panose="020B0804020202060201" pitchFamily="34" charset="0"/>
              </a:defRPr>
            </a:lvl1pPr>
          </a:lstStyle>
          <a:p>
            <a:r>
              <a:rPr lang="en-US" dirty="0" smtClean="0"/>
              <a:t>54pt Intel Clear Pro blue section</a:t>
            </a:r>
            <a:endParaRPr lang="en-US" dirty="0"/>
          </a:p>
        </p:txBody>
      </p:sp>
      <p:sp>
        <p:nvSpPr>
          <p:cNvPr id="3" name="Text Placeholder 2"/>
          <p:cNvSpPr>
            <a:spLocks noGrp="1"/>
          </p:cNvSpPr>
          <p:nvPr>
            <p:ph type="body" idx="1" hasCustomPrompt="1"/>
          </p:nvPr>
        </p:nvSpPr>
        <p:spPr>
          <a:xfrm>
            <a:off x="607484" y="4465049"/>
            <a:ext cx="10363200" cy="1500187"/>
          </a:xfrm>
        </p:spPr>
        <p:txBody>
          <a:bodyPr anchor="t" anchorCtr="0">
            <a:noAutofit/>
          </a:bodyPr>
          <a:lstStyle>
            <a:lvl1pPr marL="0" indent="0">
              <a:buNone/>
              <a:defRPr sz="2133" b="0" baseline="0">
                <a:solidFill>
                  <a:srgbClr val="F3D54E"/>
                </a:solidFill>
                <a:latin typeface="+mn-lt"/>
                <a:cs typeface="Intel Clear" panose="020B0604020203020204" pitchFamily="34" charset="0"/>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r>
              <a:rPr lang="en-US" dirty="0" smtClean="0"/>
              <a:t>16pt Intel Clear Subhead</a:t>
            </a:r>
            <a:endParaRPr lang="en-US" dirty="0"/>
          </a:p>
        </p:txBody>
      </p:sp>
      <p:sp>
        <p:nvSpPr>
          <p:cNvPr id="5" name="Picture Placeholder 4"/>
          <p:cNvSpPr>
            <a:spLocks noGrp="1"/>
          </p:cNvSpPr>
          <p:nvPr>
            <p:ph type="pic" sz="quarter" idx="13" hasCustomPrompt="1"/>
          </p:nvPr>
        </p:nvSpPr>
        <p:spPr>
          <a:xfrm>
            <a:off x="0" y="2"/>
            <a:ext cx="12192000" cy="3432175"/>
          </a:xfrm>
          <a:solidFill>
            <a:schemeClr val="bg2">
              <a:lumMod val="60000"/>
              <a:lumOff val="40000"/>
            </a:schemeClr>
          </a:solidFill>
        </p:spPr>
        <p:txBody>
          <a:bodyPr/>
          <a:lstStyle>
            <a:lvl1pPr>
              <a:defRPr baseline="0">
                <a:solidFill>
                  <a:srgbClr val="0071C5"/>
                </a:solidFill>
              </a:defRPr>
            </a:lvl1pPr>
          </a:lstStyle>
          <a:p>
            <a:r>
              <a:rPr lang="en-US" dirty="0" smtClean="0"/>
              <a:t>Insert photo here. Drag picture to placeholder or click icon to add.</a:t>
            </a:r>
            <a:endParaRPr lang="en-US" dirty="0"/>
          </a:p>
        </p:txBody>
      </p:sp>
    </p:spTree>
    <p:extLst/>
  </p:cSld>
  <p:clrMapOvr>
    <a:masterClrMapping/>
  </p:clrMapOvr>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a:xfrm>
            <a:off x="4165600" y="6432516"/>
            <a:ext cx="3860800" cy="365125"/>
          </a:xfrm>
        </p:spPr>
        <p:txBody>
          <a:bodyPr/>
          <a:lstStyle/>
          <a:p>
            <a:endParaRPr lang="en-US" dirty="0">
              <a:solidFill>
                <a:prstClr val="white"/>
              </a:solidFill>
            </a:endParaRPr>
          </a:p>
        </p:txBody>
      </p:sp>
      <p:sp>
        <p:nvSpPr>
          <p:cNvPr id="5" name="Slide Number Placeholder 4"/>
          <p:cNvSpPr>
            <a:spLocks noGrp="1"/>
          </p:cNvSpPr>
          <p:nvPr>
            <p:ph type="sldNum" sz="quarter" idx="12"/>
          </p:nvPr>
        </p:nvSpPr>
        <p:spPr/>
        <p:txBody>
          <a:bodyPr/>
          <a:lstStyle/>
          <a:p>
            <a:fld id="{EE2556C5-CE8C-6547-B838-EA80C61A4AF7}" type="slidenum">
              <a:rPr lang="en-US" smtClean="0">
                <a:solidFill>
                  <a:prstClr val="white"/>
                </a:solidFill>
              </a:rPr>
              <a:pPr/>
              <a:t>‹#›</a:t>
            </a:fld>
            <a:endParaRPr lang="en-US" dirty="0">
              <a:solidFill>
                <a:prstClr val="white"/>
              </a:solidFill>
            </a:endParaRPr>
          </a:p>
        </p:txBody>
      </p:sp>
      <p:sp>
        <p:nvSpPr>
          <p:cNvPr id="6" name="Title 6"/>
          <p:cNvSpPr>
            <a:spLocks noGrp="1"/>
          </p:cNvSpPr>
          <p:nvPr>
            <p:ph type="title" hasCustomPrompt="1"/>
          </p:nvPr>
        </p:nvSpPr>
        <p:spPr>
          <a:xfrm>
            <a:off x="607484" y="411797"/>
            <a:ext cx="10972800" cy="1158240"/>
          </a:xfrm>
        </p:spPr>
        <p:txBody>
          <a:bodyPr/>
          <a:lstStyle>
            <a:lvl1pPr>
              <a:defRPr b="0" i="0" baseline="0">
                <a:solidFill>
                  <a:srgbClr val="003C71"/>
                </a:solidFill>
                <a:latin typeface="Intel Clear"/>
                <a:cs typeface="Intel Clear"/>
              </a:defRPr>
            </a:lvl1pPr>
          </a:lstStyle>
          <a:p>
            <a:r>
              <a:rPr lang="en-US" dirty="0" smtClean="0"/>
              <a:t>28pt Intel Clear Headline</a:t>
            </a:r>
            <a:endParaRPr lang="en-US" dirty="0"/>
          </a:p>
        </p:txBody>
      </p:sp>
    </p:spTree>
    <p:extLst/>
  </p:cSld>
  <p:clrMapOvr>
    <a:masterClrMapping/>
  </p:clrMapOvr>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endParaRPr lang="en-US" dirty="0">
              <a:solidFill>
                <a:prstClr val="white"/>
              </a:solidFill>
            </a:endParaRPr>
          </a:p>
        </p:txBody>
      </p:sp>
      <p:sp>
        <p:nvSpPr>
          <p:cNvPr id="4" name="Slide Number Placeholder 3"/>
          <p:cNvSpPr>
            <a:spLocks noGrp="1"/>
          </p:cNvSpPr>
          <p:nvPr>
            <p:ph type="sldNum" sz="quarter" idx="12"/>
          </p:nvPr>
        </p:nvSpPr>
        <p:spPr/>
        <p:txBody>
          <a:bodyPr/>
          <a:lstStyle/>
          <a:p>
            <a:fld id="{EE2556C5-CE8C-6547-B838-EA80C61A4AF7}" type="slidenum">
              <a:rPr lang="en-US" smtClean="0">
                <a:solidFill>
                  <a:prstClr val="white"/>
                </a:solidFill>
              </a:rPr>
              <a:pPr/>
              <a:t>‹#›</a:t>
            </a:fld>
            <a:endParaRPr lang="en-US" dirty="0">
              <a:solidFill>
                <a:prstClr val="white"/>
              </a:solidFill>
            </a:endParaRPr>
          </a:p>
        </p:txBody>
      </p:sp>
    </p:spTree>
    <p:extLst/>
  </p:cSld>
  <p:clrMapOvr>
    <a:masterClrMapping/>
  </p:clrMapOvr>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blank" preserve="1">
  <p:cSld name="Back Cover Radial Gradi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2" descr="\\.psf\Home\Desktop\Inte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36577" y="2500173"/>
            <a:ext cx="2811727" cy="1853184"/>
          </a:xfrm>
          <a:prstGeom prst="rect">
            <a:avLst/>
          </a:prstGeom>
          <a:noFill/>
          <a:extLst>
            <a:ext uri="{909E8E84-426E-40dd-AFC4-6F175D3DCCD1}">
              <a14:hiddenFill xmlns:a14="http://schemas.microsoft.com/office/drawing/2010/main" xmlns="">
                <a:solidFill>
                  <a:srgbClr val="FFFFFF"/>
                </a:solidFill>
              </a14:hiddenFill>
            </a:ext>
          </a:extLst>
        </p:spPr>
      </p:pic>
    </p:spTree>
    <p:extLst/>
  </p:cSld>
  <p:clrMapOvr>
    <a:masterClrMapping/>
  </p:clrMapOvr>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p:cSld name="2_Title Slide with Photo">
    <p:bg>
      <p:bgPr>
        <a:gradFill>
          <a:gsLst>
            <a:gs pos="0">
              <a:schemeClr val="tx2"/>
            </a:gs>
            <a:gs pos="50000">
              <a:schemeClr val="accent2"/>
            </a:gs>
          </a:gsLst>
          <a:lin ang="18900000" scaled="1"/>
        </a:gradFill>
        <a:effectLst/>
      </p:bgPr>
    </p:bg>
    <p:spTree>
      <p:nvGrpSpPr>
        <p:cNvPr id="1" name=""/>
        <p:cNvGrpSpPr/>
        <p:nvPr/>
      </p:nvGrpSpPr>
      <p:grpSpPr>
        <a:xfrm>
          <a:off x="0" y="0"/>
          <a:ext cx="0" cy="0"/>
          <a:chOff x="0" y="0"/>
          <a:chExt cx="0" cy="0"/>
        </a:xfrm>
      </p:grpSpPr>
      <p:sp>
        <p:nvSpPr>
          <p:cNvPr id="10" name="Rectangle 9"/>
          <p:cNvSpPr/>
          <p:nvPr/>
        </p:nvSpPr>
        <p:spPr>
          <a:xfrm>
            <a:off x="0" y="0"/>
            <a:ext cx="12192000" cy="6358467"/>
          </a:xfrm>
          <a:prstGeom prst="rect">
            <a:avLst/>
          </a:prstGeom>
          <a:solidFill>
            <a:srgbClr val="0071C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endParaRPr lang="en-US" sz="2400">
              <a:solidFill>
                <a:srgbClr val="0071C5"/>
              </a:solidFill>
              <a:sym typeface="Arial"/>
            </a:endParaRPr>
          </a:p>
        </p:txBody>
      </p:sp>
      <p:pic>
        <p:nvPicPr>
          <p:cNvPr id="7" name="Picture 2" descr="\\.psf\Home\Desktop\Inte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36577" y="2500173"/>
            <a:ext cx="2811727" cy="1853184"/>
          </a:xfrm>
          <a:prstGeom prst="rect">
            <a:avLst/>
          </a:prstGeom>
          <a:noFill/>
          <a:extLst>
            <a:ext uri="{909E8E84-426E-40dd-AFC4-6F175D3DCCD1}">
              <a14:hiddenFill xmlns:a14="http://schemas.microsoft.com/office/drawing/2010/main" xmlns="">
                <a:solidFill>
                  <a:srgbClr val="FFFFFF"/>
                </a:solidFill>
              </a14:hiddenFill>
            </a:ext>
          </a:extLst>
        </p:spPr>
      </p:pic>
    </p:spTree>
    <p:extLst/>
  </p:cSld>
  <p:clrMapOvr>
    <a:masterClrMapping/>
  </p:clrMapOvr>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type="blank" preserve="1">
  <p:cSld name="1_Back Cover Radial Gradi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7" name="Picture 6" descr="int_experience_wht_rgb_3000.png"/>
          <p:cNvPicPr>
            <a:picLocks noChangeAspect="1"/>
          </p:cNvPicPr>
          <p:nvPr/>
        </p:nvPicPr>
        <p:blipFill>
          <a:blip r:embed="rId3">
            <a:alphaModFix/>
            <a:extLst>
              <a:ext uri="{28A0092B-C50C-407E-A947-70E740481C1C}">
                <a14:useLocalDpi xmlns:a14="http://schemas.microsoft.com/office/drawing/2010/main" val="0"/>
              </a:ext>
            </a:extLst>
          </a:blip>
          <a:stretch>
            <a:fillRect/>
          </a:stretch>
        </p:blipFill>
        <p:spPr>
          <a:xfrm>
            <a:off x="4653643" y="2257769"/>
            <a:ext cx="2780507" cy="2818505"/>
          </a:xfrm>
          <a:prstGeom prst="rect">
            <a:avLst/>
          </a:prstGeom>
        </p:spPr>
      </p:pic>
    </p:spTree>
    <p:extLst/>
  </p:cSld>
  <p:clrMapOvr>
    <a:masterClrMapping/>
  </p:clrMapOvr>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3" name="Rectangle 2"/>
          <p:cNvSpPr/>
          <p:nvPr userDrawn="1"/>
        </p:nvSpPr>
        <p:spPr>
          <a:xfrm>
            <a:off x="0" y="-1"/>
            <a:ext cx="12192000" cy="6896101"/>
          </a:xfrm>
          <a:prstGeom prst="rect">
            <a:avLst/>
          </a:prstGeom>
          <a:blipFill dpi="0" rotWithShape="1">
            <a:blip r:embed="rId2">
              <a:alphaModFix amt="10000"/>
              <a:lum bright="70000" contrast="-70000"/>
            </a:blip>
            <a:srcRect/>
            <a:stretch>
              <a:fillRect t="-35652" b="-37156"/>
            </a:stretch>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lnSpc>
                <a:spcPct val="85000"/>
              </a:lnSpc>
            </a:pPr>
            <a:endParaRPr lang="en-US" dirty="0">
              <a:solidFill>
                <a:prstClr val="white"/>
              </a:solidFill>
              <a:latin typeface="Intel Clear Deva Light" panose="020B0404020203020204" pitchFamily="34" charset="0"/>
              <a:ea typeface="Intel Clear Light" charset="0"/>
              <a:cs typeface="Intel Clear Deva Light" panose="020B0404020203020204" pitchFamily="34" charset="0"/>
              <a:sym typeface="Arial"/>
            </a:endParaRPr>
          </a:p>
        </p:txBody>
      </p:sp>
      <p:sp>
        <p:nvSpPr>
          <p:cNvPr id="4" name="Rectangle 3"/>
          <p:cNvSpPr/>
          <p:nvPr userDrawn="1"/>
        </p:nvSpPr>
        <p:spPr bwMode="auto">
          <a:xfrm>
            <a:off x="0" y="-22899"/>
            <a:ext cx="12192000" cy="6858000"/>
          </a:xfrm>
          <a:prstGeom prst="rect">
            <a:avLst/>
          </a:prstGeom>
          <a:solidFill>
            <a:srgbClr val="002060">
              <a:alpha val="40000"/>
            </a:srgbClr>
          </a:solidFill>
          <a:ln w="9525" cap="flat" cmpd="sng" algn="ctr">
            <a:noFill/>
            <a:prstDash val="solid"/>
            <a:round/>
            <a:headEnd type="none" w="med" len="med"/>
            <a:tailEnd type="none" w="med" len="med"/>
          </a:ln>
          <a:effectLst/>
        </p:spPr>
        <p:txBody>
          <a:bodyPr rot="0" spcFirstLastPara="0" vertOverflow="overflow" horzOverflow="overflow" vert="horz" wrap="square" lIns="91372" tIns="45688" rIns="91372" bIns="45688" numCol="1" spcCol="0" rtlCol="0" fromWordArt="0" anchor="ctr" anchorCtr="1" forceAA="0" compatLnSpc="1">
            <a:prstTxWarp prst="textNoShape">
              <a:avLst/>
            </a:prstTxWarp>
            <a:noAutofit/>
          </a:bodyPr>
          <a:lstStyle/>
          <a:p>
            <a:pPr algn="ctr" defTabSz="914377" fontAlgn="base">
              <a:lnSpc>
                <a:spcPct val="85000"/>
              </a:lnSpc>
              <a:spcAft>
                <a:spcPct val="0"/>
              </a:spcAft>
              <a:buClr>
                <a:prstClr val="black"/>
              </a:buClr>
              <a:buFont typeface="Wingdings" pitchFamily="2" charset="2"/>
              <a:buNone/>
            </a:pPr>
            <a:endParaRPr lang="en-US" sz="1600" dirty="0">
              <a:solidFill>
                <a:srgbClr val="FFFFFF"/>
              </a:solidFill>
              <a:cs typeface="Arial" charset="0"/>
              <a:sym typeface="Arial"/>
            </a:endParaRPr>
          </a:p>
        </p:txBody>
      </p:sp>
      <p:sp>
        <p:nvSpPr>
          <p:cNvPr id="2" name="Title 1"/>
          <p:cNvSpPr>
            <a:spLocks noGrp="1"/>
          </p:cNvSpPr>
          <p:nvPr>
            <p:ph type="title"/>
          </p:nvPr>
        </p:nvSpPr>
        <p:spPr>
          <a:xfrm>
            <a:off x="190500" y="342901"/>
            <a:ext cx="11811000" cy="1325563"/>
          </a:xfrm>
          <a:prstGeom prst="rect">
            <a:avLst/>
          </a:prstGeom>
        </p:spPr>
        <p:txBody>
          <a:bodyPr/>
          <a:lstStyle/>
          <a:p>
            <a:r>
              <a:rPr lang="en-US" smtClean="0"/>
              <a:t>Click to edit Master title style</a:t>
            </a:r>
            <a:endParaRPr lang="en-US" dirty="0"/>
          </a:p>
        </p:txBody>
      </p:sp>
    </p:spTree>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Title Slide with Image">
    <p:bg>
      <p:bgPr>
        <a:gradFill>
          <a:gsLst>
            <a:gs pos="32000">
              <a:schemeClr val="tx2"/>
            </a:gs>
            <a:gs pos="95000">
              <a:srgbClr val="009FDF"/>
            </a:gs>
            <a:gs pos="78000">
              <a:srgbClr val="0071C5"/>
            </a:gs>
          </a:gsLst>
          <a:lin ang="19860000" scaled="0"/>
        </a:gradFill>
        <a:effectLst/>
      </p:bgPr>
    </p:bg>
    <p:spTree>
      <p:nvGrpSpPr>
        <p:cNvPr id="1" name=""/>
        <p:cNvGrpSpPr/>
        <p:nvPr/>
      </p:nvGrpSpPr>
      <p:grpSpPr>
        <a:xfrm>
          <a:off x="0" y="0"/>
          <a:ext cx="0" cy="0"/>
          <a:chOff x="0" y="0"/>
          <a:chExt cx="0" cy="0"/>
        </a:xfrm>
      </p:grpSpPr>
      <p:sp>
        <p:nvSpPr>
          <p:cNvPr id="10" name="Picture Placeholder 8"/>
          <p:cNvSpPr>
            <a:spLocks noGrp="1"/>
          </p:cNvSpPr>
          <p:nvPr>
            <p:ph type="pic" sz="quarter" idx="13" hasCustomPrompt="1"/>
          </p:nvPr>
        </p:nvSpPr>
        <p:spPr>
          <a:xfrm>
            <a:off x="0" y="0"/>
            <a:ext cx="12192000" cy="6358467"/>
          </a:xfrm>
          <a:solidFill>
            <a:schemeClr val="bg2">
              <a:lumMod val="60000"/>
              <a:lumOff val="40000"/>
            </a:schemeClr>
          </a:solidFill>
        </p:spPr>
        <p:txBody>
          <a:bodyPr/>
          <a:lstStyle>
            <a:lvl1pPr marL="0" marR="0" indent="0" algn="l" defTabSz="609585" rtl="0" eaLnBrk="1" fontAlgn="auto" latinLnBrk="0" hangingPunct="1">
              <a:lnSpc>
                <a:spcPct val="100000"/>
              </a:lnSpc>
              <a:spcBef>
                <a:spcPts val="1600"/>
              </a:spcBef>
              <a:spcAft>
                <a:spcPts val="0"/>
              </a:spcAft>
              <a:buClrTx/>
              <a:buSzTx/>
              <a:buFont typeface="Wingdings" panose="05000000000000000000" pitchFamily="2" charset="2"/>
              <a:buNone/>
              <a:tabLst/>
              <a:defRPr baseline="0"/>
            </a:lvl1pPr>
          </a:lstStyle>
          <a:p>
            <a:r>
              <a:rPr lang="en-US" dirty="0"/>
              <a:t>Insert photo here. Drag picture to placeholder or click icon to add.</a:t>
            </a:r>
          </a:p>
        </p:txBody>
      </p:sp>
      <p:pic>
        <p:nvPicPr>
          <p:cNvPr id="9" name="Picture 2"/>
          <p:cNvPicPr>
            <a:picLocks noChangeAspect="1" noChangeArrowheads="1"/>
          </p:cNvPicPr>
          <p:nvPr/>
        </p:nvPicPr>
        <p:blipFill>
          <a:blip r:embed="rId2" cstate="email">
            <a:extLst>
              <a:ext uri="{28A0092B-C50C-407E-A947-70E740481C1C}">
                <a14:useLocalDpi xmlns:a14="http://schemas.microsoft.com/office/drawing/2010/main"/>
              </a:ext>
            </a:extLst>
          </a:blip>
          <a:stretch>
            <a:fillRect/>
          </a:stretch>
        </p:blipFill>
        <p:spPr bwMode="auto">
          <a:xfrm>
            <a:off x="602397" y="510892"/>
            <a:ext cx="1664065" cy="1106467"/>
          </a:xfrm>
          <a:prstGeom prst="rect">
            <a:avLst/>
          </a:prstGeom>
          <a:noFill/>
          <a:extLst>
            <a:ext uri="{909E8E84-426E-40dd-AFC4-6F175D3DCCD1}">
              <a14:hiddenFill xmlns="" xmlns:a14="http://schemas.microsoft.com/office/drawing/2010/main">
                <a:solidFill>
                  <a:srgbClr val="FFFFFF"/>
                </a:solidFill>
              </a14:hiddenFill>
            </a:ext>
          </a:extLst>
        </p:spPr>
      </p:pic>
      <p:sp>
        <p:nvSpPr>
          <p:cNvPr id="13" name="Title 1"/>
          <p:cNvSpPr>
            <a:spLocks noGrp="1"/>
          </p:cNvSpPr>
          <p:nvPr>
            <p:ph type="ctrTitle" hasCustomPrompt="1"/>
          </p:nvPr>
        </p:nvSpPr>
        <p:spPr>
          <a:xfrm>
            <a:off x="592916" y="3305897"/>
            <a:ext cx="10950515" cy="1470025"/>
          </a:xfrm>
        </p:spPr>
        <p:txBody>
          <a:bodyPr lIns="0" rIns="0" anchor="b" anchorCtr="0">
            <a:noAutofit/>
          </a:bodyPr>
          <a:lstStyle>
            <a:lvl1pPr>
              <a:lnSpc>
                <a:spcPct val="80000"/>
              </a:lnSpc>
              <a:defRPr sz="8666" b="0" spc="0" baseline="0">
                <a:solidFill>
                  <a:schemeClr val="bg1">
                    <a:alpha val="90000"/>
                  </a:schemeClr>
                </a:solidFill>
                <a:latin typeface="Intel Clear Pro" panose="020B0804020202060201" pitchFamily="34" charset="0"/>
                <a:cs typeface="Intel Clear Pro" panose="020B0804020202060201" pitchFamily="34" charset="0"/>
              </a:defRPr>
            </a:lvl1pPr>
          </a:lstStyle>
          <a:p>
            <a:r>
              <a:rPr lang="en-US" dirty="0"/>
              <a:t>65pt Intel Clear pro Title</a:t>
            </a:r>
            <a:br>
              <a:rPr lang="en-US" dirty="0"/>
            </a:br>
            <a:r>
              <a:rPr lang="en-US" dirty="0"/>
              <a:t>with image</a:t>
            </a:r>
          </a:p>
        </p:txBody>
      </p:sp>
      <p:sp>
        <p:nvSpPr>
          <p:cNvPr id="14" name="Subtitle 2"/>
          <p:cNvSpPr>
            <a:spLocks noGrp="1"/>
          </p:cNvSpPr>
          <p:nvPr>
            <p:ph type="subTitle" idx="1" hasCustomPrompt="1"/>
          </p:nvPr>
        </p:nvSpPr>
        <p:spPr>
          <a:xfrm>
            <a:off x="607484" y="4657344"/>
            <a:ext cx="8440283" cy="1233813"/>
          </a:xfrm>
        </p:spPr>
        <p:txBody>
          <a:bodyPr lIns="0" rIns="0">
            <a:noAutofit/>
          </a:bodyPr>
          <a:lstStyle>
            <a:lvl1pPr marL="0" indent="0" algn="l">
              <a:buNone/>
              <a:defRPr sz="2133" b="0" i="0" baseline="0">
                <a:solidFill>
                  <a:schemeClr val="accent3"/>
                </a:solidFill>
                <a:latin typeface="Intel Clear"/>
                <a:cs typeface="Intel Clear"/>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a:t>16pt Intel Clear Subhead, Date, Etc.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1_Title Slide with Radial Gradient">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itle 1"/>
          <p:cNvSpPr>
            <a:spLocks noGrp="1"/>
          </p:cNvSpPr>
          <p:nvPr>
            <p:ph type="ctrTitle" hasCustomPrompt="1"/>
          </p:nvPr>
        </p:nvSpPr>
        <p:spPr>
          <a:xfrm>
            <a:off x="592916" y="3305897"/>
            <a:ext cx="10950515" cy="1470025"/>
          </a:xfrm>
        </p:spPr>
        <p:txBody>
          <a:bodyPr lIns="0" rIns="0" anchor="b" anchorCtr="0">
            <a:noAutofit/>
          </a:bodyPr>
          <a:lstStyle>
            <a:lvl1pPr>
              <a:lnSpc>
                <a:spcPct val="80000"/>
              </a:lnSpc>
              <a:defRPr sz="8666" b="0" spc="0" baseline="0">
                <a:solidFill>
                  <a:schemeClr val="bg1"/>
                </a:solidFill>
                <a:latin typeface="Intel Clear Pro" panose="020B0804020202060201" pitchFamily="34" charset="0"/>
                <a:cs typeface="Intel Clear Pro" panose="020B0804020202060201" pitchFamily="34" charset="0"/>
              </a:defRPr>
            </a:lvl1pPr>
          </a:lstStyle>
          <a:p>
            <a:r>
              <a:rPr lang="en-US" dirty="0" smtClean="0"/>
              <a:t>65pt Intel Clear pro Title</a:t>
            </a:r>
            <a:br>
              <a:rPr lang="en-US" dirty="0" smtClean="0"/>
            </a:br>
            <a:r>
              <a:rPr lang="en-US" dirty="0" smtClean="0"/>
              <a:t>with radial gradient</a:t>
            </a:r>
            <a:endParaRPr lang="en-US" dirty="0"/>
          </a:p>
        </p:txBody>
      </p:sp>
      <p:sp>
        <p:nvSpPr>
          <p:cNvPr id="9" name="Subtitle 2"/>
          <p:cNvSpPr>
            <a:spLocks noGrp="1"/>
          </p:cNvSpPr>
          <p:nvPr>
            <p:ph type="subTitle" idx="1" hasCustomPrompt="1"/>
          </p:nvPr>
        </p:nvSpPr>
        <p:spPr>
          <a:xfrm>
            <a:off x="607484" y="4657344"/>
            <a:ext cx="8440283" cy="1233813"/>
          </a:xfrm>
        </p:spPr>
        <p:txBody>
          <a:bodyPr lIns="0" rIns="0">
            <a:noAutofit/>
          </a:bodyPr>
          <a:lstStyle>
            <a:lvl1pPr marL="0" indent="0" algn="l">
              <a:buNone/>
              <a:defRPr sz="2133" b="0" i="0" baseline="0">
                <a:solidFill>
                  <a:srgbClr val="F3D54E"/>
                </a:solidFill>
                <a:latin typeface="Intel Clear"/>
                <a:cs typeface="Intel Clear"/>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smtClean="0"/>
              <a:t>16pt Intel Clear Subhead, Date, Etc.</a:t>
            </a:r>
            <a:endParaRPr lang="en-US" dirty="0"/>
          </a:p>
        </p:txBody>
      </p:sp>
      <p:pic>
        <p:nvPicPr>
          <p:cNvPr id="11" name="Picture 10" descr="StackedISWhite.png"/>
          <p:cNvPicPr>
            <a:picLocks noChangeAspect="1"/>
          </p:cNvPicPr>
          <p:nvPr userDrawn="1"/>
        </p:nvPicPr>
        <p:blipFill>
          <a:blip r:embed="rId3"/>
          <a:stretch>
            <a:fillRect/>
          </a:stretch>
        </p:blipFill>
        <p:spPr>
          <a:xfrm>
            <a:off x="616826" y="533064"/>
            <a:ext cx="1641001" cy="1542997"/>
          </a:xfrm>
          <a:prstGeom prst="rect">
            <a:avLst/>
          </a:prstGeom>
        </p:spPr>
      </p:pic>
    </p:spTree>
    <p:extLst/>
  </p:cSld>
  <p:clrMapOvr>
    <a:masterClrMapping/>
  </p:clrMapOvr>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Title Slide with Image">
    <p:bg>
      <p:bgPr>
        <a:gradFill>
          <a:gsLst>
            <a:gs pos="0">
              <a:schemeClr val="tx2"/>
            </a:gs>
            <a:gs pos="50000">
              <a:schemeClr val="accent2"/>
            </a:gs>
          </a:gsLst>
          <a:lin ang="18900000" scaled="1"/>
        </a:gradFill>
        <a:effectLst/>
      </p:bgPr>
    </p:bg>
    <p:spTree>
      <p:nvGrpSpPr>
        <p:cNvPr id="1" name=""/>
        <p:cNvGrpSpPr/>
        <p:nvPr/>
      </p:nvGrpSpPr>
      <p:grpSpPr>
        <a:xfrm>
          <a:off x="0" y="0"/>
          <a:ext cx="0" cy="0"/>
          <a:chOff x="0" y="0"/>
          <a:chExt cx="0" cy="0"/>
        </a:xfrm>
      </p:grpSpPr>
      <p:sp>
        <p:nvSpPr>
          <p:cNvPr id="10" name="Picture Placeholder 8"/>
          <p:cNvSpPr>
            <a:spLocks noGrp="1"/>
          </p:cNvSpPr>
          <p:nvPr>
            <p:ph type="pic" sz="quarter" idx="13" hasCustomPrompt="1"/>
          </p:nvPr>
        </p:nvSpPr>
        <p:spPr>
          <a:xfrm>
            <a:off x="0" y="0"/>
            <a:ext cx="12192000" cy="6358467"/>
          </a:xfrm>
          <a:solidFill>
            <a:schemeClr val="bg2">
              <a:lumMod val="60000"/>
              <a:lumOff val="40000"/>
            </a:schemeClr>
          </a:solidFill>
        </p:spPr>
        <p:txBody>
          <a:bodyPr/>
          <a:lstStyle>
            <a:lvl1pPr marL="0" marR="0" indent="0" algn="l" defTabSz="609585" rtl="0" eaLnBrk="1" fontAlgn="auto" latinLnBrk="0" hangingPunct="1">
              <a:lnSpc>
                <a:spcPct val="100000"/>
              </a:lnSpc>
              <a:spcBef>
                <a:spcPts val="1600"/>
              </a:spcBef>
              <a:spcAft>
                <a:spcPts val="0"/>
              </a:spcAft>
              <a:buClrTx/>
              <a:buSzTx/>
              <a:buFont typeface="Wingdings" panose="05000000000000000000" pitchFamily="2" charset="2"/>
              <a:buNone/>
              <a:tabLst/>
              <a:defRPr baseline="0"/>
            </a:lvl1pPr>
          </a:lstStyle>
          <a:p>
            <a:r>
              <a:rPr lang="en-US" dirty="0" smtClean="0"/>
              <a:t>Insert photo here. Drag picture to placeholder or click icon to add.</a:t>
            </a:r>
            <a:endParaRPr lang="en-US" dirty="0"/>
          </a:p>
        </p:txBody>
      </p:sp>
      <p:sp>
        <p:nvSpPr>
          <p:cNvPr id="13" name="Title 1"/>
          <p:cNvSpPr>
            <a:spLocks noGrp="1"/>
          </p:cNvSpPr>
          <p:nvPr>
            <p:ph type="ctrTitle" hasCustomPrompt="1"/>
          </p:nvPr>
        </p:nvSpPr>
        <p:spPr>
          <a:xfrm>
            <a:off x="592916" y="3305897"/>
            <a:ext cx="10950515" cy="1470025"/>
          </a:xfrm>
        </p:spPr>
        <p:txBody>
          <a:bodyPr lIns="0" rIns="0" anchor="b" anchorCtr="0">
            <a:noAutofit/>
          </a:bodyPr>
          <a:lstStyle>
            <a:lvl1pPr>
              <a:lnSpc>
                <a:spcPct val="80000"/>
              </a:lnSpc>
              <a:defRPr sz="8666" b="0" spc="0" baseline="0">
                <a:solidFill>
                  <a:schemeClr val="bg1"/>
                </a:solidFill>
                <a:latin typeface="Intel Clear Pro" panose="020B0804020202060201" pitchFamily="34" charset="0"/>
                <a:cs typeface="Intel Clear Pro" panose="020B0804020202060201" pitchFamily="34" charset="0"/>
              </a:defRPr>
            </a:lvl1pPr>
          </a:lstStyle>
          <a:p>
            <a:r>
              <a:rPr lang="en-US" dirty="0" smtClean="0"/>
              <a:t>65pt Intel Clear pro Title</a:t>
            </a:r>
            <a:br>
              <a:rPr lang="en-US" dirty="0" smtClean="0"/>
            </a:br>
            <a:r>
              <a:rPr lang="en-US" dirty="0" smtClean="0"/>
              <a:t>with image</a:t>
            </a:r>
            <a:endParaRPr lang="en-US" dirty="0"/>
          </a:p>
        </p:txBody>
      </p:sp>
      <p:sp>
        <p:nvSpPr>
          <p:cNvPr id="14" name="Subtitle 2"/>
          <p:cNvSpPr>
            <a:spLocks noGrp="1"/>
          </p:cNvSpPr>
          <p:nvPr>
            <p:ph type="subTitle" idx="1" hasCustomPrompt="1"/>
          </p:nvPr>
        </p:nvSpPr>
        <p:spPr>
          <a:xfrm>
            <a:off x="607484" y="4657344"/>
            <a:ext cx="8440283" cy="1233813"/>
          </a:xfrm>
        </p:spPr>
        <p:txBody>
          <a:bodyPr lIns="0" rIns="0">
            <a:noAutofit/>
          </a:bodyPr>
          <a:lstStyle>
            <a:lvl1pPr marL="0" indent="0" algn="l">
              <a:buNone/>
              <a:defRPr sz="2133" b="0" i="0" baseline="0">
                <a:solidFill>
                  <a:srgbClr val="F3D54E"/>
                </a:solidFill>
                <a:latin typeface="Intel Clear"/>
                <a:cs typeface="Intel Clear"/>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smtClean="0"/>
              <a:t>16pt Intel Clear Subhead, Date, Etc.</a:t>
            </a:r>
            <a:endParaRPr lang="en-US" dirty="0"/>
          </a:p>
        </p:txBody>
      </p:sp>
      <p:pic>
        <p:nvPicPr>
          <p:cNvPr id="7" name="Picture 2"/>
          <p:cNvPicPr>
            <a:picLocks noChangeAspect="1" noChangeArrowheads="1"/>
          </p:cNvPicPr>
          <p:nvPr userDrawn="1"/>
        </p:nvPicPr>
        <p:blipFill>
          <a:blip r:embed="rId2" cstate="print">
            <a:extLst>
              <a:ext uri="{28A0092B-C50C-407E-A947-70E740481C1C}">
                <a14:useLocalDpi xmlns:a14="http://schemas.microsoft.com/office/drawing/2010/main"/>
              </a:ext>
            </a:extLst>
          </a:blip>
          <a:stretch>
            <a:fillRect/>
          </a:stretch>
        </p:blipFill>
        <p:spPr bwMode="auto">
          <a:xfrm>
            <a:off x="292526" y="301124"/>
            <a:ext cx="1875677" cy="1538477"/>
          </a:xfrm>
          <a:prstGeom prst="rect">
            <a:avLst/>
          </a:prstGeom>
          <a:noFill/>
          <a:extLst>
            <a:ext uri="{909E8E84-426E-40dd-AFC4-6F175D3DCCD1}">
              <a14:hiddenFill xmlns="" xmlns:a14="http://schemas.microsoft.com/office/drawing/2010/main">
                <a:solidFill>
                  <a:srgbClr val="FFFFFF"/>
                </a:solidFill>
              </a14:hiddenFill>
            </a:ext>
          </a:extLst>
        </p:spPr>
      </p:pic>
      <p:sp>
        <p:nvSpPr>
          <p:cNvPr id="30" name="Rectangle 29"/>
          <p:cNvSpPr/>
          <p:nvPr userDrawn="1"/>
        </p:nvSpPr>
        <p:spPr>
          <a:xfrm>
            <a:off x="0" y="6354803"/>
            <a:ext cx="12192000" cy="512064"/>
          </a:xfrm>
          <a:prstGeom prst="rect">
            <a:avLst/>
          </a:prstGeom>
          <a:gradFill flip="none" rotWithShape="1">
            <a:gsLst>
              <a:gs pos="0">
                <a:schemeClr val="tx2"/>
              </a:gs>
              <a:gs pos="50000">
                <a:schemeClr val="accent2"/>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endParaRPr lang="en-US" sz="2400" dirty="0">
              <a:solidFill>
                <a:prstClr val="white"/>
              </a:solidFill>
            </a:endParaRPr>
          </a:p>
        </p:txBody>
      </p:sp>
      <p:sp>
        <p:nvSpPr>
          <p:cNvPr id="32" name="Footer Placeholder 4"/>
          <p:cNvSpPr>
            <a:spLocks noGrp="1"/>
          </p:cNvSpPr>
          <p:nvPr>
            <p:ph type="ftr" sz="quarter" idx="3"/>
          </p:nvPr>
        </p:nvSpPr>
        <p:spPr>
          <a:xfrm>
            <a:off x="4165600" y="6501641"/>
            <a:ext cx="3860800" cy="334435"/>
          </a:xfrm>
          <a:prstGeom prst="rect">
            <a:avLst/>
          </a:prstGeom>
        </p:spPr>
        <p:txBody>
          <a:bodyPr vert="horz" lIns="91440" tIns="45720" rIns="91440" bIns="45720" rtlCol="0" anchor="ctr"/>
          <a:lstStyle>
            <a:lvl1pPr algn="ctr">
              <a:defRPr sz="1067">
                <a:solidFill>
                  <a:schemeClr val="bg1"/>
                </a:solidFill>
                <a:latin typeface="+mn-lt"/>
              </a:defRPr>
            </a:lvl1pPr>
          </a:lstStyle>
          <a:p>
            <a:endParaRPr lang="en-US" dirty="0">
              <a:solidFill>
                <a:prstClr val="white"/>
              </a:solidFill>
            </a:endParaRPr>
          </a:p>
        </p:txBody>
      </p:sp>
      <p:sp>
        <p:nvSpPr>
          <p:cNvPr id="33" name="Slide Number Placeholder 5"/>
          <p:cNvSpPr>
            <a:spLocks noGrp="1"/>
          </p:cNvSpPr>
          <p:nvPr>
            <p:ph type="sldNum" sz="quarter" idx="4"/>
          </p:nvPr>
        </p:nvSpPr>
        <p:spPr>
          <a:xfrm>
            <a:off x="11658601" y="6417962"/>
            <a:ext cx="349335" cy="329447"/>
          </a:xfrm>
          <a:prstGeom prst="rect">
            <a:avLst/>
          </a:prstGeom>
        </p:spPr>
        <p:txBody>
          <a:bodyPr vert="horz" lIns="0" tIns="0" rIns="0" bIns="0" rtlCol="0" anchor="ctr"/>
          <a:lstStyle>
            <a:lvl1pPr algn="r">
              <a:defRPr sz="1067">
                <a:solidFill>
                  <a:schemeClr val="bg1"/>
                </a:solidFill>
                <a:latin typeface="+mn-lt"/>
                <a:cs typeface="Intel Clear Light" panose="020B0404020203020204" pitchFamily="34" charset="0"/>
              </a:defRPr>
            </a:lvl1pPr>
          </a:lstStyle>
          <a:p>
            <a:fld id="{EE2556C5-CE8C-6547-B838-EA80C61A4AF7}" type="slidenum">
              <a:rPr lang="en-US" smtClean="0">
                <a:solidFill>
                  <a:prstClr val="white"/>
                </a:solidFill>
              </a:rPr>
              <a:pPr/>
              <a:t>‹#›</a:t>
            </a:fld>
            <a:endParaRPr lang="en-US" dirty="0">
              <a:solidFill>
                <a:prstClr val="white"/>
              </a:solidFill>
            </a:endParaRPr>
          </a:p>
        </p:txBody>
      </p:sp>
      <p:pic>
        <p:nvPicPr>
          <p:cNvPr id="58" name="Picture 57" descr="StackedISWhite.png"/>
          <p:cNvPicPr>
            <a:picLocks noChangeAspect="1"/>
          </p:cNvPicPr>
          <p:nvPr userDrawn="1"/>
        </p:nvPicPr>
        <p:blipFill>
          <a:blip r:embed="rId3"/>
          <a:stretch>
            <a:fillRect/>
          </a:stretch>
        </p:blipFill>
        <p:spPr>
          <a:xfrm>
            <a:off x="11059167" y="6407851"/>
            <a:ext cx="419655" cy="394592"/>
          </a:xfrm>
          <a:prstGeom prst="rect">
            <a:avLst/>
          </a:prstGeom>
        </p:spPr>
      </p:pic>
      <p:cxnSp>
        <p:nvCxnSpPr>
          <p:cNvPr id="74" name="Straight Connector 73"/>
          <p:cNvCxnSpPr/>
          <p:nvPr userDrawn="1"/>
        </p:nvCxnSpPr>
        <p:spPr>
          <a:xfrm rot="5400000">
            <a:off x="11451167" y="6608236"/>
            <a:ext cx="381004" cy="1"/>
          </a:xfrm>
          <a:prstGeom prst="line">
            <a:avLst/>
          </a:prstGeom>
          <a:ln w="9525" cap="flat" cmpd="sng" algn="ctr">
            <a:solidFill>
              <a:schemeClr val="bg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Tree>
    <p:extLst/>
  </p:cSld>
  <p:clrMapOvr>
    <a:masterClrMapping/>
  </p:clrMapOvr>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nd Bulleted Text">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endParaRPr lang="en-US" dirty="0">
              <a:solidFill>
                <a:prstClr val="white"/>
              </a:solidFill>
            </a:endParaRPr>
          </a:p>
        </p:txBody>
      </p:sp>
      <p:sp>
        <p:nvSpPr>
          <p:cNvPr id="6" name="Slide Number Placeholder 5"/>
          <p:cNvSpPr>
            <a:spLocks noGrp="1"/>
          </p:cNvSpPr>
          <p:nvPr>
            <p:ph type="sldNum" sz="quarter" idx="12"/>
          </p:nvPr>
        </p:nvSpPr>
        <p:spPr/>
        <p:txBody>
          <a:bodyPr/>
          <a:lstStyle/>
          <a:p>
            <a:fld id="{EE2556C5-CE8C-6547-B838-EA80C61A4AF7}" type="slidenum">
              <a:rPr lang="en-US" smtClean="0">
                <a:solidFill>
                  <a:prstClr val="white"/>
                </a:solidFill>
              </a:rPr>
              <a:pPr/>
              <a:t>‹#›</a:t>
            </a:fld>
            <a:endParaRPr lang="en-US" dirty="0">
              <a:solidFill>
                <a:prstClr val="white"/>
              </a:solidFill>
            </a:endParaRPr>
          </a:p>
        </p:txBody>
      </p:sp>
      <p:sp>
        <p:nvSpPr>
          <p:cNvPr id="7" name="Title 6"/>
          <p:cNvSpPr>
            <a:spLocks noGrp="1"/>
          </p:cNvSpPr>
          <p:nvPr>
            <p:ph type="title" hasCustomPrompt="1"/>
          </p:nvPr>
        </p:nvSpPr>
        <p:spPr>
          <a:xfrm>
            <a:off x="607484" y="411797"/>
            <a:ext cx="10972800" cy="1158240"/>
          </a:xfrm>
        </p:spPr>
        <p:txBody>
          <a:bodyPr/>
          <a:lstStyle>
            <a:lvl1pPr>
              <a:defRPr b="0" i="0" baseline="0">
                <a:solidFill>
                  <a:srgbClr val="003C71"/>
                </a:solidFill>
                <a:latin typeface="Intel Clear"/>
                <a:cs typeface="Intel Clear"/>
              </a:defRPr>
            </a:lvl1pPr>
          </a:lstStyle>
          <a:p>
            <a:r>
              <a:rPr lang="en-US" dirty="0" smtClean="0"/>
              <a:t>28pt Intel Clear Headline</a:t>
            </a:r>
            <a:endParaRPr lang="en-US" dirty="0"/>
          </a:p>
        </p:txBody>
      </p:sp>
      <p:sp>
        <p:nvSpPr>
          <p:cNvPr id="9" name="Content Placeholder 8"/>
          <p:cNvSpPr>
            <a:spLocks noGrp="1"/>
          </p:cNvSpPr>
          <p:nvPr>
            <p:ph sz="quarter" idx="13" hasCustomPrompt="1"/>
          </p:nvPr>
        </p:nvSpPr>
        <p:spPr>
          <a:xfrm>
            <a:off x="607484" y="1604434"/>
            <a:ext cx="10970683" cy="4567767"/>
          </a:xfrm>
        </p:spPr>
        <p:txBody>
          <a:bodyPr/>
          <a:lstStyle>
            <a:lvl1pPr>
              <a:defRPr>
                <a:solidFill>
                  <a:srgbClr val="0071C5"/>
                </a:solidFill>
              </a:defRPr>
            </a:lvl1pPr>
            <a:lvl2pPr>
              <a:defRPr sz="2400"/>
            </a:lvl2pPr>
            <a:lvl3pPr>
              <a:defRPr sz="2400"/>
            </a:lvl3pPr>
            <a:lvl4pPr>
              <a:defRPr sz="2133"/>
            </a:lvl4pPr>
          </a:lstStyle>
          <a:p>
            <a:pPr lvl="0"/>
            <a:r>
              <a:rPr lang="en-US" dirty="0" smtClean="0"/>
              <a:t>18pt Intel Clear body text</a:t>
            </a:r>
          </a:p>
          <a:p>
            <a:pPr lvl="1"/>
            <a:r>
              <a:rPr lang="en-US" dirty="0" smtClean="0"/>
              <a:t>18pt Intel Clear bullet one</a:t>
            </a:r>
          </a:p>
          <a:p>
            <a:pPr lvl="2"/>
            <a:r>
              <a:rPr lang="en-US" dirty="0" smtClean="0"/>
              <a:t>18pt Intel Clear sub-bullet</a:t>
            </a:r>
          </a:p>
          <a:p>
            <a:pPr lvl="3"/>
            <a:r>
              <a:rPr lang="en-US" dirty="0" smtClean="0"/>
              <a:t>16pt Intel Clear fourth level</a:t>
            </a:r>
          </a:p>
          <a:p>
            <a:pPr lvl="4"/>
            <a:r>
              <a:rPr lang="en-US" dirty="0" err="1" smtClean="0"/>
              <a:t>14pt</a:t>
            </a:r>
            <a:r>
              <a:rPr lang="en-US" dirty="0" smtClean="0"/>
              <a:t> Intel Clear fifth level</a:t>
            </a:r>
            <a:endParaRPr lang="en-US" dirty="0"/>
          </a:p>
        </p:txBody>
      </p:sp>
    </p:spTree>
    <p:extLst/>
  </p:cSld>
  <p:clrMapOvr>
    <a:masterClrMapping/>
  </p:clrMapOvr>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wo Content with Image">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p:txBody>
          <a:bodyPr/>
          <a:lstStyle/>
          <a:p>
            <a:endParaRPr lang="en-US" dirty="0">
              <a:solidFill>
                <a:prstClr val="white"/>
              </a:solidFill>
            </a:endParaRPr>
          </a:p>
        </p:txBody>
      </p:sp>
      <p:sp>
        <p:nvSpPr>
          <p:cNvPr id="7" name="Slide Number Placeholder 6"/>
          <p:cNvSpPr>
            <a:spLocks noGrp="1"/>
          </p:cNvSpPr>
          <p:nvPr>
            <p:ph type="sldNum" sz="quarter" idx="12"/>
          </p:nvPr>
        </p:nvSpPr>
        <p:spPr/>
        <p:txBody>
          <a:bodyPr/>
          <a:lstStyle/>
          <a:p>
            <a:fld id="{EE2556C5-CE8C-6547-B838-EA80C61A4AF7}" type="slidenum">
              <a:rPr lang="en-US" smtClean="0">
                <a:solidFill>
                  <a:prstClr val="white"/>
                </a:solidFill>
              </a:rPr>
              <a:pPr/>
              <a:t>‹#›</a:t>
            </a:fld>
            <a:endParaRPr lang="en-US" dirty="0">
              <a:solidFill>
                <a:prstClr val="white"/>
              </a:solidFill>
            </a:endParaRPr>
          </a:p>
        </p:txBody>
      </p:sp>
      <p:sp>
        <p:nvSpPr>
          <p:cNvPr id="15" name="Content Placeholder 2"/>
          <p:cNvSpPr>
            <a:spLocks noGrp="1"/>
          </p:cNvSpPr>
          <p:nvPr>
            <p:ph sz="half" idx="1" hasCustomPrompt="1"/>
          </p:nvPr>
        </p:nvSpPr>
        <p:spPr>
          <a:xfrm>
            <a:off x="607485" y="1604433"/>
            <a:ext cx="5342468" cy="4567767"/>
          </a:xfrm>
        </p:spPr>
        <p:txBody>
          <a:bodyPr vert="horz" lIns="0" tIns="0" rIns="0" bIns="0" rtlCol="0">
            <a:noAutofit/>
          </a:bodyPr>
          <a:lstStyle>
            <a:lvl1pPr>
              <a:defRPr lang="en-US" dirty="0" smtClean="0"/>
            </a:lvl1pPr>
            <a:lvl2pPr>
              <a:defRPr lang="en-US" dirty="0" smtClean="0"/>
            </a:lvl2pPr>
            <a:lvl3pPr>
              <a:defRPr lang="en-US" sz="1867" dirty="0" smtClean="0"/>
            </a:lvl3pPr>
            <a:lvl4pPr>
              <a:defRPr lang="en-US" sz="1600" dirty="0" smtClean="0"/>
            </a:lvl4pPr>
            <a:lvl5pPr>
              <a:defRPr lang="en-US" sz="1600" dirty="0"/>
            </a:lvl5pPr>
          </a:lstStyle>
          <a:p>
            <a:pPr marR="0" lvl="0" fontAlgn="auto">
              <a:lnSpc>
                <a:spcPct val="100000"/>
              </a:lnSpc>
              <a:buClrTx/>
              <a:buSzTx/>
              <a:tabLst/>
            </a:pPr>
            <a:r>
              <a:rPr lang="en-US" dirty="0" smtClean="0"/>
              <a:t>18pt Intel Clear body text</a:t>
            </a:r>
          </a:p>
          <a:p>
            <a:pPr marR="0" lvl="1" fontAlgn="auto">
              <a:lnSpc>
                <a:spcPct val="100000"/>
              </a:lnSpc>
              <a:spcAft>
                <a:spcPts val="0"/>
              </a:spcAft>
              <a:buClrTx/>
              <a:buSzTx/>
              <a:tabLst/>
            </a:pPr>
            <a:r>
              <a:rPr lang="en-US" dirty="0" smtClean="0"/>
              <a:t>16pt Intel Clear bullet one</a:t>
            </a:r>
          </a:p>
          <a:p>
            <a:pPr lvl="2"/>
            <a:r>
              <a:rPr lang="en-US" dirty="0" err="1" smtClean="0"/>
              <a:t>14pt</a:t>
            </a:r>
            <a:r>
              <a:rPr lang="en-US" dirty="0" smtClean="0"/>
              <a:t> Intel Clear third level</a:t>
            </a:r>
          </a:p>
          <a:p>
            <a:pPr lvl="3"/>
            <a:r>
              <a:rPr lang="en-US" dirty="0" err="1" smtClean="0"/>
              <a:t>12pt</a:t>
            </a:r>
            <a:r>
              <a:rPr lang="en-US" dirty="0" smtClean="0"/>
              <a:t> Intel Clear fourth level</a:t>
            </a:r>
          </a:p>
          <a:p>
            <a:pPr lvl="4"/>
            <a:r>
              <a:rPr lang="en-US" dirty="0" err="1" smtClean="0"/>
              <a:t>12pt</a:t>
            </a:r>
            <a:r>
              <a:rPr lang="en-US" dirty="0" smtClean="0"/>
              <a:t> Intel Clear fifth level</a:t>
            </a:r>
            <a:endParaRPr lang="en-US" dirty="0"/>
          </a:p>
        </p:txBody>
      </p:sp>
      <p:sp>
        <p:nvSpPr>
          <p:cNvPr id="8" name="Title 6"/>
          <p:cNvSpPr>
            <a:spLocks noGrp="1"/>
          </p:cNvSpPr>
          <p:nvPr>
            <p:ph type="title" hasCustomPrompt="1"/>
          </p:nvPr>
        </p:nvSpPr>
        <p:spPr>
          <a:xfrm>
            <a:off x="607484" y="411797"/>
            <a:ext cx="10972800" cy="1158240"/>
          </a:xfrm>
        </p:spPr>
        <p:txBody>
          <a:bodyPr/>
          <a:lstStyle>
            <a:lvl1pPr>
              <a:defRPr b="0" i="0" baseline="0">
                <a:solidFill>
                  <a:srgbClr val="003C71"/>
                </a:solidFill>
                <a:latin typeface="Intel Clear"/>
                <a:cs typeface="Intel Clear"/>
              </a:defRPr>
            </a:lvl1pPr>
          </a:lstStyle>
          <a:p>
            <a:r>
              <a:rPr lang="en-US" dirty="0" smtClean="0"/>
              <a:t>28pt Intel Clear Headline</a:t>
            </a:r>
            <a:endParaRPr lang="en-US" dirty="0"/>
          </a:p>
        </p:txBody>
      </p:sp>
      <p:sp>
        <p:nvSpPr>
          <p:cNvPr id="9" name="Picture Placeholder 8"/>
          <p:cNvSpPr>
            <a:spLocks noGrp="1"/>
          </p:cNvSpPr>
          <p:nvPr>
            <p:ph type="pic" sz="quarter" idx="13"/>
          </p:nvPr>
        </p:nvSpPr>
        <p:spPr>
          <a:xfrm>
            <a:off x="6441018" y="1257907"/>
            <a:ext cx="4241497" cy="2227933"/>
          </a:xfrm>
          <a:solidFill>
            <a:schemeClr val="bg2">
              <a:lumMod val="60000"/>
              <a:lumOff val="40000"/>
            </a:schemeClr>
          </a:solidFill>
        </p:spPr>
        <p:txBody>
          <a:bodyPr/>
          <a:lstStyle>
            <a:lvl1pPr>
              <a:defRPr sz="2400">
                <a:latin typeface="Intel Clear"/>
              </a:defRPr>
            </a:lvl1pPr>
          </a:lstStyle>
          <a:p>
            <a:r>
              <a:rPr lang="en-US" sz="1467" smtClean="0">
                <a:latin typeface="Arial"/>
              </a:rPr>
              <a:t>Drag picture to placeholder or click icon to add</a:t>
            </a:r>
            <a:endParaRPr lang="en-US" sz="1467" dirty="0">
              <a:latin typeface="Arial"/>
            </a:endParaRPr>
          </a:p>
        </p:txBody>
      </p:sp>
      <p:sp>
        <p:nvSpPr>
          <p:cNvPr id="10" name="Picture Placeholder 8"/>
          <p:cNvSpPr>
            <a:spLocks noGrp="1"/>
          </p:cNvSpPr>
          <p:nvPr>
            <p:ph type="pic" sz="quarter" idx="14"/>
          </p:nvPr>
        </p:nvSpPr>
        <p:spPr>
          <a:xfrm>
            <a:off x="6441018" y="3791863"/>
            <a:ext cx="4241497" cy="2227933"/>
          </a:xfrm>
          <a:solidFill>
            <a:schemeClr val="bg2">
              <a:lumMod val="60000"/>
              <a:lumOff val="40000"/>
            </a:schemeClr>
          </a:solidFill>
        </p:spPr>
        <p:txBody>
          <a:bodyPr/>
          <a:lstStyle>
            <a:lvl1pPr>
              <a:defRPr sz="2400">
                <a:latin typeface="Intel Clear"/>
              </a:defRPr>
            </a:lvl1pPr>
          </a:lstStyle>
          <a:p>
            <a:r>
              <a:rPr lang="en-US" sz="1467" smtClean="0">
                <a:latin typeface="Arial"/>
              </a:rPr>
              <a:t>Drag picture to placeholder or click icon to add</a:t>
            </a:r>
            <a:endParaRPr lang="en-US" sz="1467" dirty="0">
              <a:latin typeface="Arial"/>
            </a:endParaRPr>
          </a:p>
        </p:txBody>
      </p:sp>
    </p:spTree>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p:txBody>
          <a:bodyPr/>
          <a:lstStyle/>
          <a:p>
            <a:endParaRPr lang="en-US" dirty="0">
              <a:solidFill>
                <a:prstClr val="white"/>
              </a:solidFill>
            </a:endParaRPr>
          </a:p>
        </p:txBody>
      </p:sp>
      <p:sp>
        <p:nvSpPr>
          <p:cNvPr id="7" name="Slide Number Placeholder 6"/>
          <p:cNvSpPr>
            <a:spLocks noGrp="1"/>
          </p:cNvSpPr>
          <p:nvPr>
            <p:ph type="sldNum" sz="quarter" idx="12"/>
          </p:nvPr>
        </p:nvSpPr>
        <p:spPr/>
        <p:txBody>
          <a:bodyPr/>
          <a:lstStyle/>
          <a:p>
            <a:fld id="{EE2556C5-CE8C-6547-B838-EA80C61A4AF7}" type="slidenum">
              <a:rPr lang="en-US" smtClean="0">
                <a:solidFill>
                  <a:prstClr val="white"/>
                </a:solidFill>
              </a:rPr>
              <a:pPr/>
              <a:t>‹#›</a:t>
            </a:fld>
            <a:endParaRPr lang="en-US" dirty="0">
              <a:solidFill>
                <a:prstClr val="white"/>
              </a:solidFill>
            </a:endParaRPr>
          </a:p>
        </p:txBody>
      </p:sp>
      <p:sp>
        <p:nvSpPr>
          <p:cNvPr id="15" name="Content Placeholder 2"/>
          <p:cNvSpPr>
            <a:spLocks noGrp="1"/>
          </p:cNvSpPr>
          <p:nvPr>
            <p:ph sz="half" idx="1" hasCustomPrompt="1"/>
          </p:nvPr>
        </p:nvSpPr>
        <p:spPr>
          <a:xfrm>
            <a:off x="607485" y="1604433"/>
            <a:ext cx="5342468" cy="4567767"/>
          </a:xfrm>
        </p:spPr>
        <p:txBody>
          <a:bodyPr vert="horz" lIns="0" tIns="0" rIns="0" bIns="0" rtlCol="0">
            <a:noAutofit/>
          </a:bodyPr>
          <a:lstStyle>
            <a:lvl1pPr>
              <a:defRPr lang="en-US" dirty="0" smtClean="0"/>
            </a:lvl1pPr>
            <a:lvl2pPr>
              <a:defRPr lang="en-US" dirty="0" smtClean="0"/>
            </a:lvl2pPr>
            <a:lvl3pPr>
              <a:defRPr lang="en-US" sz="1867" dirty="0" smtClean="0"/>
            </a:lvl3pPr>
            <a:lvl4pPr>
              <a:defRPr lang="en-US" sz="1600" dirty="0" smtClean="0"/>
            </a:lvl4pPr>
            <a:lvl5pPr>
              <a:defRPr lang="en-US" sz="1600" dirty="0"/>
            </a:lvl5pPr>
          </a:lstStyle>
          <a:p>
            <a:pPr marR="0" lvl="0" fontAlgn="auto">
              <a:lnSpc>
                <a:spcPct val="100000"/>
              </a:lnSpc>
              <a:buClrTx/>
              <a:buSzTx/>
              <a:tabLst/>
            </a:pPr>
            <a:r>
              <a:rPr lang="en-US" dirty="0" smtClean="0"/>
              <a:t>18pt Intel Clear body text</a:t>
            </a:r>
          </a:p>
          <a:p>
            <a:pPr marR="0" lvl="1" fontAlgn="auto">
              <a:lnSpc>
                <a:spcPct val="100000"/>
              </a:lnSpc>
              <a:spcAft>
                <a:spcPts val="0"/>
              </a:spcAft>
              <a:buClrTx/>
              <a:buSzTx/>
              <a:tabLst/>
            </a:pPr>
            <a:r>
              <a:rPr lang="en-US" dirty="0" smtClean="0"/>
              <a:t>16pt Intel Clear bullet one</a:t>
            </a:r>
          </a:p>
          <a:p>
            <a:pPr lvl="2"/>
            <a:r>
              <a:rPr lang="en-US" dirty="0" err="1" smtClean="0"/>
              <a:t>14pt</a:t>
            </a:r>
            <a:r>
              <a:rPr lang="en-US" dirty="0" smtClean="0"/>
              <a:t> Intel Clear third level</a:t>
            </a:r>
          </a:p>
          <a:p>
            <a:pPr lvl="3"/>
            <a:r>
              <a:rPr lang="en-US" dirty="0" err="1" smtClean="0"/>
              <a:t>12pt</a:t>
            </a:r>
            <a:r>
              <a:rPr lang="en-US" dirty="0" smtClean="0"/>
              <a:t> Intel Clear fourth level</a:t>
            </a:r>
          </a:p>
          <a:p>
            <a:pPr lvl="4"/>
            <a:r>
              <a:rPr lang="en-US" dirty="0" err="1" smtClean="0"/>
              <a:t>12pt</a:t>
            </a:r>
            <a:r>
              <a:rPr lang="en-US" dirty="0" smtClean="0"/>
              <a:t> Intel Clear fifth level</a:t>
            </a:r>
            <a:endParaRPr lang="en-US" dirty="0"/>
          </a:p>
        </p:txBody>
      </p:sp>
      <p:sp>
        <p:nvSpPr>
          <p:cNvPr id="16" name="Content Placeholder 2"/>
          <p:cNvSpPr>
            <a:spLocks noGrp="1"/>
          </p:cNvSpPr>
          <p:nvPr>
            <p:ph sz="half" idx="13" hasCustomPrompt="1"/>
          </p:nvPr>
        </p:nvSpPr>
        <p:spPr>
          <a:xfrm>
            <a:off x="6237817" y="1604433"/>
            <a:ext cx="5340352" cy="4567767"/>
          </a:xfrm>
        </p:spPr>
        <p:txBody>
          <a:bodyPr vert="horz" lIns="0" tIns="0" rIns="0" bIns="0" rtlCol="0">
            <a:noAutofit/>
          </a:bodyPr>
          <a:lstStyle>
            <a:lvl1pPr>
              <a:defRPr lang="en-US" dirty="0" smtClean="0"/>
            </a:lvl1pPr>
            <a:lvl2pPr>
              <a:defRPr lang="en-US" dirty="0" smtClean="0"/>
            </a:lvl2pPr>
            <a:lvl3pPr>
              <a:defRPr lang="en-US" sz="1867" dirty="0" smtClean="0"/>
            </a:lvl3pPr>
            <a:lvl4pPr>
              <a:defRPr lang="en-US" sz="1600" dirty="0" smtClean="0"/>
            </a:lvl4pPr>
            <a:lvl5pPr>
              <a:defRPr lang="en-US" sz="1600" dirty="0"/>
            </a:lvl5pPr>
          </a:lstStyle>
          <a:p>
            <a:pPr marR="0" lvl="0" fontAlgn="auto">
              <a:lnSpc>
                <a:spcPct val="100000"/>
              </a:lnSpc>
              <a:buClrTx/>
              <a:buSzTx/>
              <a:tabLst/>
            </a:pPr>
            <a:r>
              <a:rPr lang="en-US" dirty="0" smtClean="0"/>
              <a:t>18pt Intel Clear body text</a:t>
            </a:r>
          </a:p>
          <a:p>
            <a:pPr marR="0" lvl="1" fontAlgn="auto">
              <a:lnSpc>
                <a:spcPct val="100000"/>
              </a:lnSpc>
              <a:spcAft>
                <a:spcPts val="0"/>
              </a:spcAft>
              <a:buClrTx/>
              <a:buSzTx/>
              <a:tabLst/>
            </a:pPr>
            <a:r>
              <a:rPr lang="en-US" dirty="0" smtClean="0"/>
              <a:t>16pt Intel Clear bullet one</a:t>
            </a:r>
          </a:p>
          <a:p>
            <a:pPr lvl="2"/>
            <a:r>
              <a:rPr lang="en-US" dirty="0" err="1" smtClean="0"/>
              <a:t>14pt</a:t>
            </a:r>
            <a:r>
              <a:rPr lang="en-US" dirty="0" smtClean="0"/>
              <a:t> Intel Clear third level</a:t>
            </a:r>
          </a:p>
          <a:p>
            <a:pPr lvl="3"/>
            <a:r>
              <a:rPr lang="en-US" dirty="0" err="1" smtClean="0"/>
              <a:t>12pt</a:t>
            </a:r>
            <a:r>
              <a:rPr lang="en-US" dirty="0" smtClean="0"/>
              <a:t> Intel Clear fourth level</a:t>
            </a:r>
          </a:p>
          <a:p>
            <a:pPr lvl="4"/>
            <a:r>
              <a:rPr lang="en-US" dirty="0" err="1" smtClean="0"/>
              <a:t>12pt</a:t>
            </a:r>
            <a:r>
              <a:rPr lang="en-US" dirty="0" smtClean="0"/>
              <a:t> Intel Clear fifth level</a:t>
            </a:r>
            <a:endParaRPr lang="en-US" dirty="0"/>
          </a:p>
        </p:txBody>
      </p:sp>
      <p:sp>
        <p:nvSpPr>
          <p:cNvPr id="8" name="Title 6"/>
          <p:cNvSpPr>
            <a:spLocks noGrp="1"/>
          </p:cNvSpPr>
          <p:nvPr>
            <p:ph type="title" hasCustomPrompt="1"/>
          </p:nvPr>
        </p:nvSpPr>
        <p:spPr>
          <a:xfrm>
            <a:off x="607484" y="411797"/>
            <a:ext cx="10972800" cy="1158240"/>
          </a:xfrm>
        </p:spPr>
        <p:txBody>
          <a:bodyPr/>
          <a:lstStyle>
            <a:lvl1pPr>
              <a:defRPr b="0" i="0" baseline="0">
                <a:solidFill>
                  <a:srgbClr val="003C71"/>
                </a:solidFill>
                <a:latin typeface="Intel Clear"/>
                <a:cs typeface="Intel Clear"/>
              </a:defRPr>
            </a:lvl1pPr>
          </a:lstStyle>
          <a:p>
            <a:r>
              <a:rPr lang="en-US" dirty="0" smtClean="0"/>
              <a:t>28pt Intel Clear Headline</a:t>
            </a:r>
            <a:endParaRPr lang="en-US" dirty="0"/>
          </a:p>
        </p:txBody>
      </p:sp>
    </p:spTree>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Quote with Attribut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607485" y="1604434"/>
            <a:ext cx="10970684" cy="4567767"/>
          </a:xfrm>
        </p:spPr>
        <p:txBody>
          <a:bodyPr anchor="ctr" anchorCtr="0"/>
          <a:lstStyle>
            <a:lvl1pPr marL="253994" indent="-253994">
              <a:defRPr sz="4800" b="1" baseline="0">
                <a:solidFill>
                  <a:schemeClr val="accent2"/>
                </a:solidFill>
                <a:latin typeface="+mn-lt"/>
                <a:cs typeface="Intel Clear Light" panose="020B0404020203020204" pitchFamily="34" charset="0"/>
              </a:defRPr>
            </a:lvl1pPr>
            <a:lvl2pPr marL="556670" indent="-300559">
              <a:buFont typeface="Lucida Grande"/>
              <a:buChar char="−"/>
              <a:defRPr sz="1600" baseline="0">
                <a:latin typeface="+mn-lt"/>
                <a:cs typeface="Intel Clear" panose="020B0604020203020204" pitchFamily="34" charset="0"/>
              </a:defRPr>
            </a:lvl2pPr>
            <a:lvl3pPr marL="914377" indent="-304792">
              <a:defRPr sz="1600">
                <a:latin typeface="+mn-lt"/>
              </a:defRPr>
            </a:lvl3pPr>
            <a:lvl4pPr>
              <a:defRPr sz="1467">
                <a:latin typeface="+mn-lt"/>
              </a:defRPr>
            </a:lvl4pPr>
            <a:lvl5pPr>
              <a:defRPr sz="1400">
                <a:latin typeface="+mn-lt"/>
              </a:defRPr>
            </a:lvl5pPr>
          </a:lstStyle>
          <a:p>
            <a:pPr lvl="0"/>
            <a:r>
              <a:rPr lang="en-US" dirty="0" smtClean="0"/>
              <a:t>“36pt Intel Clear Bold Text”</a:t>
            </a:r>
          </a:p>
          <a:p>
            <a:pPr lvl="1"/>
            <a:r>
              <a:rPr lang="en-US" dirty="0" err="1" smtClean="0"/>
              <a:t>12pt</a:t>
            </a:r>
            <a:r>
              <a:rPr lang="en-US" dirty="0" smtClean="0"/>
              <a:t> Attribution</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Footer Placeholder 4"/>
          <p:cNvSpPr>
            <a:spLocks noGrp="1"/>
          </p:cNvSpPr>
          <p:nvPr>
            <p:ph type="ftr" sz="quarter" idx="11"/>
          </p:nvPr>
        </p:nvSpPr>
        <p:spPr/>
        <p:txBody>
          <a:bodyPr/>
          <a:lstStyle/>
          <a:p>
            <a:endParaRPr lang="en-US" dirty="0">
              <a:solidFill>
                <a:prstClr val="white"/>
              </a:solidFill>
            </a:endParaRPr>
          </a:p>
        </p:txBody>
      </p:sp>
      <p:sp>
        <p:nvSpPr>
          <p:cNvPr id="6" name="Slide Number Placeholder 5"/>
          <p:cNvSpPr>
            <a:spLocks noGrp="1"/>
          </p:cNvSpPr>
          <p:nvPr>
            <p:ph type="sldNum" sz="quarter" idx="12"/>
          </p:nvPr>
        </p:nvSpPr>
        <p:spPr/>
        <p:txBody>
          <a:bodyPr/>
          <a:lstStyle/>
          <a:p>
            <a:fld id="{EE2556C5-CE8C-6547-B838-EA80C61A4AF7}" type="slidenum">
              <a:rPr lang="en-US" smtClean="0">
                <a:solidFill>
                  <a:prstClr val="white"/>
                </a:solidFill>
              </a:rPr>
              <a:pPr/>
              <a:t>‹#›</a:t>
            </a:fld>
            <a:endParaRPr lang="en-US" dirty="0">
              <a:solidFill>
                <a:prstClr val="white"/>
              </a:solidFill>
            </a:endParaRPr>
          </a:p>
        </p:txBody>
      </p:sp>
      <p:sp>
        <p:nvSpPr>
          <p:cNvPr id="7" name="Title 6"/>
          <p:cNvSpPr>
            <a:spLocks noGrp="1"/>
          </p:cNvSpPr>
          <p:nvPr>
            <p:ph type="title" hasCustomPrompt="1"/>
          </p:nvPr>
        </p:nvSpPr>
        <p:spPr>
          <a:xfrm>
            <a:off x="607484" y="411797"/>
            <a:ext cx="10972800" cy="1158240"/>
          </a:xfrm>
        </p:spPr>
        <p:txBody>
          <a:bodyPr/>
          <a:lstStyle>
            <a:lvl1pPr>
              <a:defRPr b="0" i="0" baseline="0">
                <a:solidFill>
                  <a:srgbClr val="003C71"/>
                </a:solidFill>
                <a:latin typeface="Intel Clear"/>
                <a:cs typeface="Intel Clear"/>
              </a:defRPr>
            </a:lvl1pPr>
          </a:lstStyle>
          <a:p>
            <a:r>
              <a:rPr lang="en-US" dirty="0" smtClean="0"/>
              <a:t>28pt Intel Clear Headline</a:t>
            </a:r>
            <a:endParaRPr lang="en-US" dirty="0"/>
          </a:p>
        </p:txBody>
      </p:sp>
    </p:spTree>
    <p:extLst/>
  </p:cSld>
  <p:clrMapOvr>
    <a:masterClrMapping/>
  </p:clrMapOvr>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Full Bleed Image">
    <p:spTree>
      <p:nvGrpSpPr>
        <p:cNvPr id="1" name=""/>
        <p:cNvGrpSpPr/>
        <p:nvPr/>
      </p:nvGrpSpPr>
      <p:grpSpPr>
        <a:xfrm>
          <a:off x="0" y="0"/>
          <a:ext cx="0" cy="0"/>
          <a:chOff x="0" y="0"/>
          <a:chExt cx="0" cy="0"/>
        </a:xfrm>
      </p:grpSpPr>
      <p:sp>
        <p:nvSpPr>
          <p:cNvPr id="9" name="Picture Placeholder 8"/>
          <p:cNvSpPr>
            <a:spLocks noGrp="1"/>
          </p:cNvSpPr>
          <p:nvPr>
            <p:ph type="pic" sz="quarter" idx="13" hasCustomPrompt="1"/>
          </p:nvPr>
        </p:nvSpPr>
        <p:spPr>
          <a:xfrm>
            <a:off x="0" y="0"/>
            <a:ext cx="12192000" cy="6350445"/>
          </a:xfrm>
          <a:solidFill>
            <a:schemeClr val="bg2">
              <a:lumMod val="60000"/>
              <a:lumOff val="40000"/>
            </a:schemeClr>
          </a:solidFill>
        </p:spPr>
        <p:txBody>
          <a:bodyPr/>
          <a:lstStyle>
            <a:lvl1pPr marL="0" marR="0" indent="0" algn="l" defTabSz="609585" rtl="0" eaLnBrk="1" fontAlgn="auto" latinLnBrk="0" hangingPunct="1">
              <a:lnSpc>
                <a:spcPct val="100000"/>
              </a:lnSpc>
              <a:spcBef>
                <a:spcPts val="1600"/>
              </a:spcBef>
              <a:spcAft>
                <a:spcPts val="0"/>
              </a:spcAft>
              <a:buClrTx/>
              <a:buSzTx/>
              <a:buFont typeface="Wingdings" panose="05000000000000000000" pitchFamily="2" charset="2"/>
              <a:buNone/>
              <a:tabLst/>
              <a:defRPr baseline="0"/>
            </a:lvl1pPr>
          </a:lstStyle>
          <a:p>
            <a:r>
              <a:rPr lang="en-US" dirty="0" smtClean="0"/>
              <a:t>Insert photo here. Drag picture to placeholder or click icon to add.</a:t>
            </a:r>
            <a:endParaRPr lang="en-US" dirty="0"/>
          </a:p>
        </p:txBody>
      </p:sp>
      <p:sp>
        <p:nvSpPr>
          <p:cNvPr id="6" name="Slide Number Placeholder 5"/>
          <p:cNvSpPr>
            <a:spLocks noGrp="1"/>
          </p:cNvSpPr>
          <p:nvPr>
            <p:ph type="sldNum" sz="quarter" idx="12"/>
          </p:nvPr>
        </p:nvSpPr>
        <p:spPr>
          <a:xfrm>
            <a:off x="11623624" y="6394031"/>
            <a:ext cx="384312" cy="365125"/>
          </a:xfrm>
        </p:spPr>
        <p:txBody>
          <a:bodyPr/>
          <a:lstStyle/>
          <a:p>
            <a:fld id="{EE2556C5-CE8C-6547-B838-EA80C61A4AF7}" type="slidenum">
              <a:rPr lang="en-US" smtClean="0">
                <a:solidFill>
                  <a:prstClr val="white"/>
                </a:solidFill>
              </a:rPr>
              <a:pPr/>
              <a:t>‹#›</a:t>
            </a:fld>
            <a:endParaRPr lang="en-US" dirty="0">
              <a:solidFill>
                <a:prstClr val="white"/>
              </a:solidFill>
            </a:endParaRPr>
          </a:p>
        </p:txBody>
      </p:sp>
      <p:sp>
        <p:nvSpPr>
          <p:cNvPr id="7" name="Title 6"/>
          <p:cNvSpPr>
            <a:spLocks noGrp="1"/>
          </p:cNvSpPr>
          <p:nvPr>
            <p:ph type="title" hasCustomPrompt="1"/>
          </p:nvPr>
        </p:nvSpPr>
        <p:spPr>
          <a:xfrm>
            <a:off x="607484" y="411797"/>
            <a:ext cx="10972800" cy="1158240"/>
          </a:xfrm>
        </p:spPr>
        <p:txBody>
          <a:bodyPr/>
          <a:lstStyle>
            <a:lvl1pPr>
              <a:defRPr b="0" i="0" baseline="0">
                <a:solidFill>
                  <a:srgbClr val="003C71"/>
                </a:solidFill>
                <a:latin typeface="Intel Clear"/>
                <a:cs typeface="Intel Clear"/>
              </a:defRPr>
            </a:lvl1pPr>
          </a:lstStyle>
          <a:p>
            <a:r>
              <a:rPr lang="en-US" dirty="0" smtClean="0"/>
              <a:t>28pt Intel Clear Headline</a:t>
            </a:r>
            <a:endParaRPr lang="en-US" dirty="0"/>
          </a:p>
        </p:txBody>
      </p:sp>
      <p:sp>
        <p:nvSpPr>
          <p:cNvPr id="8" name="Footer Placeholder 4"/>
          <p:cNvSpPr>
            <a:spLocks noGrp="1"/>
          </p:cNvSpPr>
          <p:nvPr>
            <p:ph type="ftr" sz="quarter" idx="3"/>
          </p:nvPr>
        </p:nvSpPr>
        <p:spPr>
          <a:xfrm>
            <a:off x="4165600" y="6501641"/>
            <a:ext cx="3860800" cy="334435"/>
          </a:xfrm>
          <a:prstGeom prst="rect">
            <a:avLst/>
          </a:prstGeom>
        </p:spPr>
        <p:txBody>
          <a:bodyPr vert="horz" lIns="91440" tIns="45720" rIns="91440" bIns="45720" rtlCol="0" anchor="ctr"/>
          <a:lstStyle>
            <a:lvl1pPr algn="ctr">
              <a:defRPr sz="1067">
                <a:solidFill>
                  <a:schemeClr val="bg1"/>
                </a:solidFill>
                <a:latin typeface="+mn-lt"/>
              </a:defRPr>
            </a:lvl1pPr>
          </a:lstStyle>
          <a:p>
            <a:endParaRPr lang="en-US" dirty="0">
              <a:solidFill>
                <a:prstClr val="white"/>
              </a:solidFill>
            </a:endParaRPr>
          </a:p>
        </p:txBody>
      </p:sp>
    </p:spTree>
    <p:extLst/>
  </p:cSld>
  <p:clrMapOvr>
    <a:masterClrMapping/>
  </p:clrMapOvr>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ext and Bottom Half Image">
    <p:spTree>
      <p:nvGrpSpPr>
        <p:cNvPr id="1" name=""/>
        <p:cNvGrpSpPr/>
        <p:nvPr/>
      </p:nvGrpSpPr>
      <p:grpSpPr>
        <a:xfrm>
          <a:off x="0" y="0"/>
          <a:ext cx="0" cy="0"/>
          <a:chOff x="0" y="0"/>
          <a:chExt cx="0" cy="0"/>
        </a:xfrm>
      </p:grpSpPr>
      <p:sp>
        <p:nvSpPr>
          <p:cNvPr id="9" name="Picture Placeholder 8"/>
          <p:cNvSpPr>
            <a:spLocks noGrp="1"/>
          </p:cNvSpPr>
          <p:nvPr>
            <p:ph type="pic" sz="quarter" idx="13" hasCustomPrompt="1"/>
          </p:nvPr>
        </p:nvSpPr>
        <p:spPr>
          <a:xfrm>
            <a:off x="0" y="3432175"/>
            <a:ext cx="12192000" cy="2918271"/>
          </a:xfrm>
          <a:solidFill>
            <a:schemeClr val="bg2">
              <a:lumMod val="60000"/>
              <a:lumOff val="40000"/>
            </a:schemeClr>
          </a:solidFill>
        </p:spPr>
        <p:txBody>
          <a:bodyPr/>
          <a:lstStyle>
            <a:lvl1pPr marL="0" marR="0" indent="0" algn="l" defTabSz="609585" rtl="0" eaLnBrk="1" fontAlgn="auto" latinLnBrk="0" hangingPunct="1">
              <a:lnSpc>
                <a:spcPct val="100000"/>
              </a:lnSpc>
              <a:spcBef>
                <a:spcPts val="1600"/>
              </a:spcBef>
              <a:spcAft>
                <a:spcPts val="0"/>
              </a:spcAft>
              <a:buClrTx/>
              <a:buSzTx/>
              <a:buFont typeface="Wingdings" panose="05000000000000000000" pitchFamily="2" charset="2"/>
              <a:buNone/>
              <a:tabLst/>
              <a:defRPr baseline="0"/>
            </a:lvl1pPr>
          </a:lstStyle>
          <a:p>
            <a:r>
              <a:rPr lang="en-US" dirty="0" smtClean="0"/>
              <a:t>Insert photo here. Drag picture to placeholder or click icon to add.</a:t>
            </a:r>
          </a:p>
        </p:txBody>
      </p:sp>
      <p:sp>
        <p:nvSpPr>
          <p:cNvPr id="6" name="Slide Number Placeholder 5"/>
          <p:cNvSpPr>
            <a:spLocks noGrp="1"/>
          </p:cNvSpPr>
          <p:nvPr>
            <p:ph type="sldNum" sz="quarter" idx="12"/>
          </p:nvPr>
        </p:nvSpPr>
        <p:spPr>
          <a:xfrm>
            <a:off x="11623624" y="6394031"/>
            <a:ext cx="384312" cy="365125"/>
          </a:xfrm>
        </p:spPr>
        <p:txBody>
          <a:bodyPr/>
          <a:lstStyle/>
          <a:p>
            <a:fld id="{EE2556C5-CE8C-6547-B838-EA80C61A4AF7}" type="slidenum">
              <a:rPr lang="en-US" smtClean="0">
                <a:solidFill>
                  <a:prstClr val="white"/>
                </a:solidFill>
              </a:rPr>
              <a:pPr/>
              <a:t>‹#›</a:t>
            </a:fld>
            <a:endParaRPr lang="en-US" dirty="0">
              <a:solidFill>
                <a:prstClr val="white"/>
              </a:solidFill>
            </a:endParaRPr>
          </a:p>
        </p:txBody>
      </p:sp>
      <p:sp>
        <p:nvSpPr>
          <p:cNvPr id="18" name="Content Placeholder 2"/>
          <p:cNvSpPr>
            <a:spLocks noGrp="1"/>
          </p:cNvSpPr>
          <p:nvPr>
            <p:ph sz="half" idx="1" hasCustomPrompt="1"/>
          </p:nvPr>
        </p:nvSpPr>
        <p:spPr>
          <a:xfrm>
            <a:off x="607485" y="1604433"/>
            <a:ext cx="5342468" cy="1745720"/>
          </a:xfrm>
        </p:spPr>
        <p:txBody>
          <a:bodyPr vert="horz" lIns="0" tIns="0" rIns="0" bIns="0" rtlCol="0">
            <a:noAutofit/>
          </a:bodyPr>
          <a:lstStyle>
            <a:lvl1pPr>
              <a:defRPr lang="en-US" dirty="0" smtClean="0"/>
            </a:lvl1pPr>
            <a:lvl2pPr>
              <a:defRPr lang="en-US" dirty="0" smtClean="0"/>
            </a:lvl2pPr>
            <a:lvl3pPr>
              <a:defRPr lang="en-US" sz="1867" dirty="0" smtClean="0"/>
            </a:lvl3pPr>
            <a:lvl4pPr>
              <a:defRPr lang="en-US" sz="1600" dirty="0" smtClean="0"/>
            </a:lvl4pPr>
            <a:lvl5pPr>
              <a:defRPr lang="en-US" sz="1600" dirty="0"/>
            </a:lvl5pPr>
          </a:lstStyle>
          <a:p>
            <a:pPr marR="0" lvl="0" fontAlgn="auto">
              <a:lnSpc>
                <a:spcPct val="100000"/>
              </a:lnSpc>
              <a:buClrTx/>
              <a:buSzTx/>
              <a:tabLst/>
            </a:pPr>
            <a:r>
              <a:rPr lang="en-US" dirty="0" smtClean="0"/>
              <a:t>18pt Intel Clear body text</a:t>
            </a:r>
          </a:p>
          <a:p>
            <a:pPr marR="0" lvl="1" fontAlgn="auto">
              <a:lnSpc>
                <a:spcPct val="100000"/>
              </a:lnSpc>
              <a:spcAft>
                <a:spcPts val="0"/>
              </a:spcAft>
              <a:buClrTx/>
              <a:buSzTx/>
              <a:tabLst/>
            </a:pPr>
            <a:r>
              <a:rPr lang="en-US" dirty="0" smtClean="0"/>
              <a:t>16pt Intel Clear bullet one</a:t>
            </a:r>
          </a:p>
          <a:p>
            <a:pPr lvl="2"/>
            <a:r>
              <a:rPr lang="en-US" dirty="0" err="1" smtClean="0"/>
              <a:t>14pt</a:t>
            </a:r>
            <a:r>
              <a:rPr lang="en-US" dirty="0" smtClean="0"/>
              <a:t> Intel Clear third level</a:t>
            </a:r>
          </a:p>
          <a:p>
            <a:pPr lvl="3"/>
            <a:r>
              <a:rPr lang="en-US" dirty="0" err="1" smtClean="0"/>
              <a:t>12pt</a:t>
            </a:r>
            <a:r>
              <a:rPr lang="en-US" dirty="0" smtClean="0"/>
              <a:t> Intel Clear fourth level</a:t>
            </a:r>
          </a:p>
          <a:p>
            <a:pPr lvl="4"/>
            <a:r>
              <a:rPr lang="en-US" dirty="0" err="1" smtClean="0"/>
              <a:t>12pt</a:t>
            </a:r>
            <a:r>
              <a:rPr lang="en-US" dirty="0" smtClean="0"/>
              <a:t> Intel Clear fifth level</a:t>
            </a:r>
            <a:endParaRPr lang="en-US" dirty="0"/>
          </a:p>
        </p:txBody>
      </p:sp>
      <p:sp>
        <p:nvSpPr>
          <p:cNvPr id="19" name="Content Placeholder 2"/>
          <p:cNvSpPr>
            <a:spLocks noGrp="1"/>
          </p:cNvSpPr>
          <p:nvPr>
            <p:ph sz="half" idx="15" hasCustomPrompt="1"/>
          </p:nvPr>
        </p:nvSpPr>
        <p:spPr>
          <a:xfrm>
            <a:off x="6237817" y="1604433"/>
            <a:ext cx="5340352" cy="1745720"/>
          </a:xfrm>
        </p:spPr>
        <p:txBody>
          <a:bodyPr vert="horz" lIns="0" tIns="0" rIns="0" bIns="0" rtlCol="0">
            <a:noAutofit/>
          </a:bodyPr>
          <a:lstStyle>
            <a:lvl1pPr>
              <a:defRPr lang="en-US" dirty="0" smtClean="0"/>
            </a:lvl1pPr>
            <a:lvl2pPr>
              <a:defRPr lang="en-US" dirty="0" smtClean="0"/>
            </a:lvl2pPr>
            <a:lvl3pPr>
              <a:defRPr lang="en-US" sz="1867" dirty="0" smtClean="0"/>
            </a:lvl3pPr>
            <a:lvl4pPr>
              <a:defRPr lang="en-US" sz="1600" dirty="0" smtClean="0"/>
            </a:lvl4pPr>
            <a:lvl5pPr>
              <a:defRPr lang="en-US" sz="1600" dirty="0"/>
            </a:lvl5pPr>
          </a:lstStyle>
          <a:p>
            <a:pPr marR="0" lvl="0" fontAlgn="auto">
              <a:lnSpc>
                <a:spcPct val="100000"/>
              </a:lnSpc>
              <a:buClrTx/>
              <a:buSzTx/>
              <a:tabLst/>
            </a:pPr>
            <a:r>
              <a:rPr lang="en-US" dirty="0" smtClean="0"/>
              <a:t>18pt Intel Clear body text</a:t>
            </a:r>
          </a:p>
          <a:p>
            <a:pPr marR="0" lvl="1" fontAlgn="auto">
              <a:lnSpc>
                <a:spcPct val="100000"/>
              </a:lnSpc>
              <a:spcAft>
                <a:spcPts val="0"/>
              </a:spcAft>
              <a:buClrTx/>
              <a:buSzTx/>
              <a:tabLst/>
            </a:pPr>
            <a:r>
              <a:rPr lang="en-US" dirty="0" smtClean="0"/>
              <a:t>16pt Intel Clear bullet one</a:t>
            </a:r>
          </a:p>
          <a:p>
            <a:pPr lvl="2"/>
            <a:r>
              <a:rPr lang="en-US" dirty="0" err="1" smtClean="0"/>
              <a:t>14pt</a:t>
            </a:r>
            <a:r>
              <a:rPr lang="en-US" dirty="0" smtClean="0"/>
              <a:t> Intel Clear third level</a:t>
            </a:r>
          </a:p>
          <a:p>
            <a:pPr lvl="3"/>
            <a:r>
              <a:rPr lang="en-US" dirty="0" err="1" smtClean="0"/>
              <a:t>12pt</a:t>
            </a:r>
            <a:r>
              <a:rPr lang="en-US" dirty="0" smtClean="0"/>
              <a:t> Intel Clear fourth level</a:t>
            </a:r>
          </a:p>
          <a:p>
            <a:pPr lvl="4"/>
            <a:r>
              <a:rPr lang="en-US" dirty="0" err="1" smtClean="0"/>
              <a:t>12pt</a:t>
            </a:r>
            <a:r>
              <a:rPr lang="en-US" dirty="0" smtClean="0"/>
              <a:t> Intel Clear fifth level</a:t>
            </a:r>
            <a:endParaRPr lang="en-US" dirty="0"/>
          </a:p>
        </p:txBody>
      </p:sp>
      <p:sp>
        <p:nvSpPr>
          <p:cNvPr id="3" name="TextBox 2"/>
          <p:cNvSpPr txBox="1"/>
          <p:nvPr userDrawn="1"/>
        </p:nvSpPr>
        <p:spPr>
          <a:xfrm>
            <a:off x="1345983" y="6634394"/>
            <a:ext cx="184731" cy="297454"/>
          </a:xfrm>
          <a:prstGeom prst="rect">
            <a:avLst/>
          </a:prstGeom>
          <a:noFill/>
        </p:spPr>
        <p:txBody>
          <a:bodyPr wrap="none" rtlCol="0">
            <a:spAutoFit/>
          </a:bodyPr>
          <a:lstStyle/>
          <a:p>
            <a:pPr defTabSz="609585"/>
            <a:endParaRPr lang="en-US" sz="1333" dirty="0">
              <a:solidFill>
                <a:srgbClr val="003C71"/>
              </a:solidFill>
              <a:cs typeface="Neo Sans Intel"/>
            </a:endParaRPr>
          </a:p>
        </p:txBody>
      </p:sp>
      <p:sp>
        <p:nvSpPr>
          <p:cNvPr id="10" name="Title 6"/>
          <p:cNvSpPr>
            <a:spLocks noGrp="1"/>
          </p:cNvSpPr>
          <p:nvPr>
            <p:ph type="title" hasCustomPrompt="1"/>
          </p:nvPr>
        </p:nvSpPr>
        <p:spPr>
          <a:xfrm>
            <a:off x="607484" y="411797"/>
            <a:ext cx="10972800" cy="1158240"/>
          </a:xfrm>
        </p:spPr>
        <p:txBody>
          <a:bodyPr/>
          <a:lstStyle>
            <a:lvl1pPr>
              <a:defRPr b="0" i="0" baseline="0">
                <a:solidFill>
                  <a:srgbClr val="003C71"/>
                </a:solidFill>
                <a:latin typeface="Intel Clear"/>
                <a:cs typeface="Intel Clear"/>
              </a:defRPr>
            </a:lvl1pPr>
          </a:lstStyle>
          <a:p>
            <a:r>
              <a:rPr lang="en-US" dirty="0" smtClean="0"/>
              <a:t>28pt Intel Clear Headline</a:t>
            </a:r>
            <a:endParaRPr lang="en-US" dirty="0"/>
          </a:p>
        </p:txBody>
      </p:sp>
      <p:sp>
        <p:nvSpPr>
          <p:cNvPr id="11" name="Footer Placeholder 4"/>
          <p:cNvSpPr>
            <a:spLocks noGrp="1"/>
          </p:cNvSpPr>
          <p:nvPr>
            <p:ph type="ftr" sz="quarter" idx="3"/>
          </p:nvPr>
        </p:nvSpPr>
        <p:spPr>
          <a:xfrm>
            <a:off x="4165600" y="6501641"/>
            <a:ext cx="3860800" cy="334435"/>
          </a:xfrm>
          <a:prstGeom prst="rect">
            <a:avLst/>
          </a:prstGeom>
        </p:spPr>
        <p:txBody>
          <a:bodyPr vert="horz" lIns="91440" tIns="45720" rIns="91440" bIns="45720" rtlCol="0" anchor="ctr"/>
          <a:lstStyle>
            <a:lvl1pPr algn="ctr">
              <a:defRPr sz="1067">
                <a:solidFill>
                  <a:schemeClr val="bg1"/>
                </a:solidFill>
                <a:latin typeface="+mn-lt"/>
              </a:defRPr>
            </a:lvl1pPr>
          </a:lstStyle>
          <a:p>
            <a:endParaRPr lang="en-US" dirty="0">
              <a:solidFill>
                <a:prstClr val="white"/>
              </a:solidFill>
            </a:endParaRPr>
          </a:p>
        </p:txBody>
      </p:sp>
    </p:spTree>
    <p:extLst/>
  </p:cSld>
  <p:clrMapOvr>
    <a:masterClrMapping/>
  </p:clrMapOvr>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ext and Right Image">
    <p:spTree>
      <p:nvGrpSpPr>
        <p:cNvPr id="1" name=""/>
        <p:cNvGrpSpPr/>
        <p:nvPr/>
      </p:nvGrpSpPr>
      <p:grpSpPr>
        <a:xfrm>
          <a:off x="0" y="0"/>
          <a:ext cx="0" cy="0"/>
          <a:chOff x="0" y="0"/>
          <a:chExt cx="0" cy="0"/>
        </a:xfrm>
      </p:grpSpPr>
      <p:sp>
        <p:nvSpPr>
          <p:cNvPr id="9" name="Picture Placeholder 8"/>
          <p:cNvSpPr>
            <a:spLocks noGrp="1"/>
          </p:cNvSpPr>
          <p:nvPr>
            <p:ph type="pic" sz="quarter" idx="13" hasCustomPrompt="1"/>
          </p:nvPr>
        </p:nvSpPr>
        <p:spPr>
          <a:xfrm>
            <a:off x="6237818" y="3"/>
            <a:ext cx="5954183" cy="6340821"/>
          </a:xfrm>
          <a:solidFill>
            <a:schemeClr val="bg2">
              <a:lumMod val="60000"/>
              <a:lumOff val="40000"/>
            </a:schemeClr>
          </a:solidFill>
        </p:spPr>
        <p:txBody>
          <a:bodyPr/>
          <a:lstStyle>
            <a:lvl1pPr>
              <a:defRPr baseline="0"/>
            </a:lvl1pPr>
          </a:lstStyle>
          <a:p>
            <a:r>
              <a:rPr lang="en-US" dirty="0" smtClean="0"/>
              <a:t>Insert photo here. Drag picture to placeholder or click icon to add.</a:t>
            </a:r>
            <a:endParaRPr lang="en-US" dirty="0"/>
          </a:p>
        </p:txBody>
      </p:sp>
      <p:sp>
        <p:nvSpPr>
          <p:cNvPr id="2" name="Title 1"/>
          <p:cNvSpPr>
            <a:spLocks noGrp="1"/>
          </p:cNvSpPr>
          <p:nvPr>
            <p:ph type="title" hasCustomPrompt="1"/>
          </p:nvPr>
        </p:nvSpPr>
        <p:spPr>
          <a:xfrm>
            <a:off x="607484" y="411797"/>
            <a:ext cx="5342467" cy="1158240"/>
          </a:xfrm>
        </p:spPr>
        <p:txBody>
          <a:bodyPr>
            <a:noAutofit/>
          </a:bodyPr>
          <a:lstStyle>
            <a:lvl1pPr>
              <a:defRPr sz="3733" b="0" i="0" baseline="0">
                <a:latin typeface="Intel Clear"/>
                <a:cs typeface="Intel Clear"/>
              </a:defRPr>
            </a:lvl1pPr>
          </a:lstStyle>
          <a:p>
            <a:r>
              <a:rPr lang="en-US" dirty="0" smtClean="0"/>
              <a:t>28pt Intel Clear Headline</a:t>
            </a:r>
            <a:endParaRPr lang="en-US" dirty="0"/>
          </a:p>
        </p:txBody>
      </p:sp>
      <p:sp>
        <p:nvSpPr>
          <p:cNvPr id="6" name="Slide Number Placeholder 5"/>
          <p:cNvSpPr>
            <a:spLocks noGrp="1"/>
          </p:cNvSpPr>
          <p:nvPr>
            <p:ph type="sldNum" sz="quarter" idx="12"/>
          </p:nvPr>
        </p:nvSpPr>
        <p:spPr>
          <a:xfrm>
            <a:off x="11634075" y="6394031"/>
            <a:ext cx="373860" cy="365125"/>
          </a:xfrm>
        </p:spPr>
        <p:txBody>
          <a:bodyPr/>
          <a:lstStyle/>
          <a:p>
            <a:fld id="{EE2556C5-CE8C-6547-B838-EA80C61A4AF7}" type="slidenum">
              <a:rPr lang="en-US" smtClean="0">
                <a:solidFill>
                  <a:prstClr val="white"/>
                </a:solidFill>
              </a:rPr>
              <a:pPr/>
              <a:t>‹#›</a:t>
            </a:fld>
            <a:endParaRPr lang="en-US" dirty="0">
              <a:solidFill>
                <a:prstClr val="white"/>
              </a:solidFill>
            </a:endParaRPr>
          </a:p>
        </p:txBody>
      </p:sp>
      <p:sp>
        <p:nvSpPr>
          <p:cNvPr id="17" name="Content Placeholder 2"/>
          <p:cNvSpPr>
            <a:spLocks noGrp="1"/>
          </p:cNvSpPr>
          <p:nvPr>
            <p:ph sz="half" idx="1" hasCustomPrompt="1"/>
          </p:nvPr>
        </p:nvSpPr>
        <p:spPr>
          <a:xfrm>
            <a:off x="607485" y="1766992"/>
            <a:ext cx="5342467" cy="4567767"/>
          </a:xfrm>
        </p:spPr>
        <p:txBody>
          <a:bodyPr vert="horz" lIns="0" tIns="0" rIns="0" bIns="0" rtlCol="0">
            <a:noAutofit/>
          </a:bodyPr>
          <a:lstStyle>
            <a:lvl1pPr>
              <a:defRPr lang="en-US" dirty="0" smtClean="0"/>
            </a:lvl1pPr>
            <a:lvl2pPr>
              <a:defRPr lang="en-US" dirty="0" smtClean="0"/>
            </a:lvl2pPr>
            <a:lvl3pPr>
              <a:defRPr lang="en-US" sz="1867" dirty="0" smtClean="0"/>
            </a:lvl3pPr>
            <a:lvl4pPr>
              <a:defRPr lang="en-US" sz="1600" dirty="0" smtClean="0"/>
            </a:lvl4pPr>
            <a:lvl5pPr>
              <a:defRPr lang="en-US" sz="1600" dirty="0"/>
            </a:lvl5pPr>
          </a:lstStyle>
          <a:p>
            <a:pPr marR="0" lvl="0" fontAlgn="auto">
              <a:lnSpc>
                <a:spcPct val="100000"/>
              </a:lnSpc>
              <a:buClrTx/>
              <a:buSzTx/>
              <a:tabLst/>
            </a:pPr>
            <a:r>
              <a:rPr lang="en-US" dirty="0" smtClean="0"/>
              <a:t>18pt Intel Clear body text</a:t>
            </a:r>
          </a:p>
          <a:p>
            <a:pPr marR="0" lvl="1" fontAlgn="auto">
              <a:lnSpc>
                <a:spcPct val="100000"/>
              </a:lnSpc>
              <a:spcAft>
                <a:spcPts val="0"/>
              </a:spcAft>
              <a:buClrTx/>
              <a:buSzTx/>
              <a:tabLst/>
            </a:pPr>
            <a:r>
              <a:rPr lang="en-US" dirty="0" smtClean="0"/>
              <a:t>16pt Intel Clear bullet one</a:t>
            </a:r>
          </a:p>
          <a:p>
            <a:pPr lvl="2"/>
            <a:r>
              <a:rPr lang="en-US" dirty="0" err="1" smtClean="0"/>
              <a:t>14pt</a:t>
            </a:r>
            <a:r>
              <a:rPr lang="en-US" dirty="0" smtClean="0"/>
              <a:t> Intel Clear third level</a:t>
            </a:r>
          </a:p>
          <a:p>
            <a:pPr lvl="3"/>
            <a:r>
              <a:rPr lang="en-US" dirty="0" err="1" smtClean="0"/>
              <a:t>12pt</a:t>
            </a:r>
            <a:r>
              <a:rPr lang="en-US" dirty="0" smtClean="0"/>
              <a:t> Intel Clear fourth level</a:t>
            </a:r>
          </a:p>
          <a:p>
            <a:pPr lvl="4"/>
            <a:r>
              <a:rPr lang="en-US" dirty="0" err="1" smtClean="0"/>
              <a:t>12pt</a:t>
            </a:r>
            <a:r>
              <a:rPr lang="en-US" dirty="0" smtClean="0"/>
              <a:t> Intel Clear fifth level</a:t>
            </a:r>
            <a:endParaRPr lang="en-US" dirty="0"/>
          </a:p>
        </p:txBody>
      </p:sp>
      <p:sp>
        <p:nvSpPr>
          <p:cNvPr id="7" name="Footer Placeholder 4"/>
          <p:cNvSpPr>
            <a:spLocks noGrp="1"/>
          </p:cNvSpPr>
          <p:nvPr>
            <p:ph type="ftr" sz="quarter" idx="3"/>
          </p:nvPr>
        </p:nvSpPr>
        <p:spPr>
          <a:xfrm>
            <a:off x="4165600" y="6501641"/>
            <a:ext cx="3860800" cy="334435"/>
          </a:xfrm>
          <a:prstGeom prst="rect">
            <a:avLst/>
          </a:prstGeom>
        </p:spPr>
        <p:txBody>
          <a:bodyPr vert="horz" lIns="91440" tIns="45720" rIns="91440" bIns="45720" rtlCol="0" anchor="ctr"/>
          <a:lstStyle>
            <a:lvl1pPr algn="ctr">
              <a:defRPr sz="1067">
                <a:solidFill>
                  <a:schemeClr val="bg1"/>
                </a:solidFill>
                <a:latin typeface="+mn-lt"/>
              </a:defRPr>
            </a:lvl1pPr>
          </a:lstStyle>
          <a:p>
            <a:endParaRPr lang="en-US" dirty="0">
              <a:solidFill>
                <a:prstClr val="white"/>
              </a:solidFill>
            </a:endParaRPr>
          </a:p>
        </p:txBody>
      </p:sp>
    </p:spTree>
    <p:extLst/>
  </p:cSld>
  <p:clrMapOvr>
    <a:masterClrMapping/>
  </p:clrMapOvr>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White Section Brea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7484" y="2810749"/>
            <a:ext cx="10363200" cy="1362075"/>
          </a:xfrm>
        </p:spPr>
        <p:txBody>
          <a:bodyPr anchor="b" anchorCtr="0">
            <a:noAutofit/>
          </a:bodyPr>
          <a:lstStyle>
            <a:lvl1pPr algn="l">
              <a:lnSpc>
                <a:spcPct val="80000"/>
              </a:lnSpc>
              <a:defRPr sz="7200" b="0" cap="none" spc="0" baseline="0">
                <a:solidFill>
                  <a:srgbClr val="003C71"/>
                </a:solidFill>
                <a:latin typeface="Intel Clear Pro" panose="020B0804020202060201" pitchFamily="34" charset="0"/>
                <a:cs typeface="Intel Clear Pro" panose="020B0804020202060201" pitchFamily="34" charset="0"/>
              </a:defRPr>
            </a:lvl1pPr>
          </a:lstStyle>
          <a:p>
            <a:r>
              <a:rPr lang="en-US" dirty="0" smtClean="0"/>
              <a:t>54pt Intel Clear Pro</a:t>
            </a:r>
            <a:br>
              <a:rPr lang="en-US" dirty="0" smtClean="0"/>
            </a:br>
            <a:r>
              <a:rPr lang="en-US" dirty="0" smtClean="0"/>
              <a:t>white section break</a:t>
            </a:r>
            <a:endParaRPr lang="en-US" dirty="0"/>
          </a:p>
        </p:txBody>
      </p:sp>
      <p:sp>
        <p:nvSpPr>
          <p:cNvPr id="3" name="Text Placeholder 2"/>
          <p:cNvSpPr>
            <a:spLocks noGrp="1"/>
          </p:cNvSpPr>
          <p:nvPr>
            <p:ph type="body" idx="1" hasCustomPrompt="1"/>
          </p:nvPr>
        </p:nvSpPr>
        <p:spPr>
          <a:xfrm>
            <a:off x="607484" y="4321533"/>
            <a:ext cx="10363200" cy="1500187"/>
          </a:xfrm>
        </p:spPr>
        <p:txBody>
          <a:bodyPr anchor="t" anchorCtr="0">
            <a:noAutofit/>
          </a:bodyPr>
          <a:lstStyle>
            <a:lvl1pPr marL="0" indent="0">
              <a:buNone/>
              <a:defRPr sz="2133" b="0" baseline="0">
                <a:solidFill>
                  <a:schemeClr val="accent2"/>
                </a:solidFill>
                <a:latin typeface="+mn-lt"/>
                <a:cs typeface="Intel Clear" panose="020B0604020203020204" pitchFamily="34" charset="0"/>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r>
              <a:rPr lang="en-US" dirty="0" smtClean="0"/>
              <a:t>16pt Intel Clear Subhead</a:t>
            </a:r>
            <a:endParaRPr lang="en-US"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EE2556C5-CE8C-6547-B838-EA80C61A4AF7}" type="slidenum">
              <a:rPr lang="en-US" smtClean="0">
                <a:solidFill>
                  <a:prstClr val="white"/>
                </a:solidFill>
              </a:rPr>
              <a:pPr/>
              <a:t>‹#›</a:t>
            </a:fld>
            <a:endParaRPr lang="en-US" dirty="0">
              <a:solidFill>
                <a:prstClr val="white"/>
              </a:solidFill>
            </a:endParaRPr>
          </a:p>
        </p:txBody>
      </p:sp>
      <p:sp>
        <p:nvSpPr>
          <p:cNvPr id="5" name="Footer Placeholder 4"/>
          <p:cNvSpPr>
            <a:spLocks noGrp="1"/>
          </p:cNvSpPr>
          <p:nvPr>
            <p:ph type="ftr" sz="quarter" idx="3"/>
          </p:nvPr>
        </p:nvSpPr>
        <p:spPr>
          <a:xfrm>
            <a:off x="4165600" y="6501641"/>
            <a:ext cx="3860800" cy="334435"/>
          </a:xfrm>
          <a:prstGeom prst="rect">
            <a:avLst/>
          </a:prstGeom>
        </p:spPr>
        <p:txBody>
          <a:bodyPr vert="horz" lIns="91440" tIns="45720" rIns="91440" bIns="45720" rtlCol="0" anchor="ctr"/>
          <a:lstStyle>
            <a:lvl1pPr algn="ctr">
              <a:defRPr sz="1067">
                <a:solidFill>
                  <a:schemeClr val="bg1"/>
                </a:solidFill>
                <a:latin typeface="+mn-lt"/>
              </a:defRPr>
            </a:lvl1pPr>
          </a:lstStyle>
          <a:p>
            <a:endParaRPr lang="en-US" dirty="0">
              <a:solidFill>
                <a:prstClr val="white"/>
              </a:solidFill>
            </a:endParaRPr>
          </a:p>
        </p:txBody>
      </p:sp>
    </p:spTree>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wo Content with Image">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fld id="{EE2556C5-CE8C-6547-B838-EA80C61A4AF7}" type="slidenum">
              <a:rPr lang="en-US" smtClean="0">
                <a:solidFill>
                  <a:prstClr val="white"/>
                </a:solidFill>
              </a:rPr>
              <a:pPr/>
              <a:t>‹#›</a:t>
            </a:fld>
            <a:endParaRPr lang="en-US" dirty="0">
              <a:solidFill>
                <a:prstClr val="white"/>
              </a:solidFill>
            </a:endParaRPr>
          </a:p>
        </p:txBody>
      </p:sp>
      <p:sp>
        <p:nvSpPr>
          <p:cNvPr id="15" name="Content Placeholder 2"/>
          <p:cNvSpPr>
            <a:spLocks noGrp="1"/>
          </p:cNvSpPr>
          <p:nvPr>
            <p:ph sz="half" idx="1" hasCustomPrompt="1"/>
          </p:nvPr>
        </p:nvSpPr>
        <p:spPr>
          <a:xfrm>
            <a:off x="607485" y="1604433"/>
            <a:ext cx="5342468" cy="4567767"/>
          </a:xfrm>
        </p:spPr>
        <p:txBody>
          <a:bodyPr vert="horz" lIns="0" tIns="0" rIns="0" bIns="0" rtlCol="0">
            <a:noAutofit/>
          </a:bodyPr>
          <a:lstStyle>
            <a:lvl1pPr>
              <a:defRPr lang="en-US" dirty="0" smtClean="0"/>
            </a:lvl1pPr>
            <a:lvl2pPr>
              <a:defRPr lang="en-US" dirty="0" smtClean="0">
                <a:solidFill>
                  <a:schemeClr val="tx2"/>
                </a:solidFill>
              </a:defRPr>
            </a:lvl2pPr>
            <a:lvl3pPr>
              <a:defRPr lang="en-US" sz="1867" dirty="0" smtClean="0">
                <a:solidFill>
                  <a:schemeClr val="tx2"/>
                </a:solidFill>
              </a:defRPr>
            </a:lvl3pPr>
            <a:lvl4pPr>
              <a:defRPr lang="en-US" sz="1600" dirty="0" smtClean="0">
                <a:solidFill>
                  <a:schemeClr val="tx2"/>
                </a:solidFill>
              </a:defRPr>
            </a:lvl4pPr>
            <a:lvl5pPr>
              <a:defRPr lang="en-US" sz="1600" dirty="0">
                <a:solidFill>
                  <a:schemeClr val="tx2"/>
                </a:solidFill>
              </a:defRPr>
            </a:lvl5pPr>
          </a:lstStyle>
          <a:p>
            <a:pPr marR="0" lvl="0" fontAlgn="auto">
              <a:lnSpc>
                <a:spcPct val="100000"/>
              </a:lnSpc>
              <a:buClrTx/>
              <a:buSzTx/>
              <a:tabLst/>
            </a:pPr>
            <a:r>
              <a:rPr lang="en-US" dirty="0"/>
              <a:t>18pt Intel Clear body text</a:t>
            </a:r>
          </a:p>
          <a:p>
            <a:pPr marR="0" lvl="1" fontAlgn="auto">
              <a:lnSpc>
                <a:spcPct val="100000"/>
              </a:lnSpc>
              <a:spcAft>
                <a:spcPts val="0"/>
              </a:spcAft>
              <a:buClrTx/>
              <a:buSzTx/>
              <a:tabLst/>
            </a:pPr>
            <a:r>
              <a:rPr lang="en-US" dirty="0"/>
              <a:t>16pt Intel Clear bullet one</a:t>
            </a:r>
          </a:p>
          <a:p>
            <a:pPr lvl="2"/>
            <a:r>
              <a:rPr lang="en-US" dirty="0" err="1"/>
              <a:t>14pt</a:t>
            </a:r>
            <a:r>
              <a:rPr lang="en-US" dirty="0"/>
              <a:t> Intel Clear third level</a:t>
            </a:r>
          </a:p>
          <a:p>
            <a:pPr lvl="3"/>
            <a:r>
              <a:rPr lang="en-US" dirty="0" err="1"/>
              <a:t>12pt</a:t>
            </a:r>
            <a:r>
              <a:rPr lang="en-US" dirty="0"/>
              <a:t> Intel Clear fourth level</a:t>
            </a:r>
          </a:p>
          <a:p>
            <a:pPr lvl="4"/>
            <a:r>
              <a:rPr lang="en-US" dirty="0" err="1"/>
              <a:t>12pt</a:t>
            </a:r>
            <a:r>
              <a:rPr lang="en-US" dirty="0"/>
              <a:t> Intel Clear fifth level</a:t>
            </a:r>
          </a:p>
        </p:txBody>
      </p:sp>
      <p:sp>
        <p:nvSpPr>
          <p:cNvPr id="8" name="Title 6"/>
          <p:cNvSpPr>
            <a:spLocks noGrp="1"/>
          </p:cNvSpPr>
          <p:nvPr>
            <p:ph type="title" hasCustomPrompt="1"/>
          </p:nvPr>
        </p:nvSpPr>
        <p:spPr>
          <a:xfrm>
            <a:off x="607484" y="411797"/>
            <a:ext cx="10972800" cy="1158240"/>
          </a:xfrm>
        </p:spPr>
        <p:txBody>
          <a:bodyPr/>
          <a:lstStyle>
            <a:lvl1pPr>
              <a:defRPr b="0" i="0" baseline="0">
                <a:solidFill>
                  <a:schemeClr val="tx2"/>
                </a:solidFill>
                <a:latin typeface="Intel Clear"/>
                <a:cs typeface="Intel Clear"/>
              </a:defRPr>
            </a:lvl1pPr>
          </a:lstStyle>
          <a:p>
            <a:r>
              <a:rPr lang="en-US" dirty="0"/>
              <a:t>28pt Intel Clear Headline</a:t>
            </a:r>
          </a:p>
        </p:txBody>
      </p:sp>
      <p:sp>
        <p:nvSpPr>
          <p:cNvPr id="9" name="Picture Placeholder 8"/>
          <p:cNvSpPr>
            <a:spLocks noGrp="1"/>
          </p:cNvSpPr>
          <p:nvPr>
            <p:ph type="pic" sz="quarter" idx="13"/>
          </p:nvPr>
        </p:nvSpPr>
        <p:spPr>
          <a:xfrm>
            <a:off x="6441018" y="1257907"/>
            <a:ext cx="4241497" cy="2227933"/>
          </a:xfrm>
          <a:solidFill>
            <a:schemeClr val="bg2">
              <a:lumMod val="60000"/>
              <a:lumOff val="40000"/>
            </a:schemeClr>
          </a:solidFill>
        </p:spPr>
        <p:txBody>
          <a:bodyPr/>
          <a:lstStyle>
            <a:lvl1pPr>
              <a:defRPr sz="2400">
                <a:latin typeface="Intel Clear"/>
              </a:defRPr>
            </a:lvl1pPr>
          </a:lstStyle>
          <a:p>
            <a:r>
              <a:rPr lang="en-US" sz="1467">
                <a:latin typeface="Arial"/>
              </a:rPr>
              <a:t>Click icon to add picture</a:t>
            </a:r>
            <a:endParaRPr lang="en-US" sz="1467" dirty="0">
              <a:latin typeface="Arial"/>
            </a:endParaRPr>
          </a:p>
        </p:txBody>
      </p:sp>
      <p:sp>
        <p:nvSpPr>
          <p:cNvPr id="10" name="Picture Placeholder 8"/>
          <p:cNvSpPr>
            <a:spLocks noGrp="1"/>
          </p:cNvSpPr>
          <p:nvPr>
            <p:ph type="pic" sz="quarter" idx="14"/>
          </p:nvPr>
        </p:nvSpPr>
        <p:spPr>
          <a:xfrm>
            <a:off x="6441018" y="3791863"/>
            <a:ext cx="4241497" cy="2227933"/>
          </a:xfrm>
          <a:solidFill>
            <a:schemeClr val="bg2">
              <a:lumMod val="60000"/>
              <a:lumOff val="40000"/>
            </a:schemeClr>
          </a:solidFill>
        </p:spPr>
        <p:txBody>
          <a:bodyPr/>
          <a:lstStyle>
            <a:lvl1pPr>
              <a:defRPr sz="2400">
                <a:latin typeface="Intel Clear"/>
              </a:defRPr>
            </a:lvl1pPr>
          </a:lstStyle>
          <a:p>
            <a:r>
              <a:rPr lang="en-US" sz="1467">
                <a:latin typeface="Arial"/>
              </a:rPr>
              <a:t>Click icon to add picture</a:t>
            </a:r>
            <a:endParaRPr lang="en-US" sz="1467" dirty="0">
              <a:latin typeface="Arial"/>
            </a:endParaRP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type="secHead" preserve="1">
  <p:cSld name="Blue Section Break">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userDrawn="1">
            <p:ph type="title" hasCustomPrompt="1"/>
          </p:nvPr>
        </p:nvSpPr>
        <p:spPr>
          <a:xfrm>
            <a:off x="607484" y="2810749"/>
            <a:ext cx="10363200" cy="1362075"/>
          </a:xfrm>
        </p:spPr>
        <p:txBody>
          <a:bodyPr anchor="b" anchorCtr="0">
            <a:noAutofit/>
          </a:bodyPr>
          <a:lstStyle>
            <a:lvl1pPr algn="l">
              <a:lnSpc>
                <a:spcPct val="80000"/>
              </a:lnSpc>
              <a:defRPr sz="7200" b="0" cap="none" spc="0" baseline="0">
                <a:solidFill>
                  <a:schemeClr val="bg1"/>
                </a:solidFill>
                <a:latin typeface="Intel Clear Pro" panose="020B0804020202060201" pitchFamily="34" charset="0"/>
                <a:cs typeface="Intel Clear Pro" panose="020B0804020202060201" pitchFamily="34" charset="0"/>
              </a:defRPr>
            </a:lvl1pPr>
          </a:lstStyle>
          <a:p>
            <a:r>
              <a:rPr lang="en-US" dirty="0" smtClean="0"/>
              <a:t>54pt Intel Clear Pro</a:t>
            </a:r>
            <a:br>
              <a:rPr lang="en-US" dirty="0" smtClean="0"/>
            </a:br>
            <a:r>
              <a:rPr lang="en-US" dirty="0" smtClean="0"/>
              <a:t>blue section break</a:t>
            </a:r>
            <a:endParaRPr lang="en-US" dirty="0"/>
          </a:p>
        </p:txBody>
      </p:sp>
      <p:sp>
        <p:nvSpPr>
          <p:cNvPr id="3" name="Text Placeholder 2"/>
          <p:cNvSpPr>
            <a:spLocks noGrp="1"/>
          </p:cNvSpPr>
          <p:nvPr userDrawn="1">
            <p:ph type="body" idx="1" hasCustomPrompt="1"/>
          </p:nvPr>
        </p:nvSpPr>
        <p:spPr>
          <a:xfrm>
            <a:off x="607484" y="4321533"/>
            <a:ext cx="10363200" cy="1500187"/>
          </a:xfrm>
        </p:spPr>
        <p:txBody>
          <a:bodyPr anchor="t" anchorCtr="0">
            <a:noAutofit/>
          </a:bodyPr>
          <a:lstStyle>
            <a:lvl1pPr marL="0" indent="0">
              <a:buNone/>
              <a:defRPr sz="2133" b="0" i="0" baseline="0">
                <a:solidFill>
                  <a:srgbClr val="F3D54E"/>
                </a:solidFill>
                <a:latin typeface="Intel Clear"/>
                <a:cs typeface="Intel Clear"/>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r>
              <a:rPr lang="en-US" dirty="0" smtClean="0"/>
              <a:t>16pt Intel Clear Subhead</a:t>
            </a:r>
            <a:endParaRPr lang="en-US" dirty="0"/>
          </a:p>
        </p:txBody>
      </p:sp>
    </p:spTree>
    <p:extLst/>
  </p:cSld>
  <p:clrMapOvr>
    <a:masterClrMapping/>
  </p:clrMapOvr>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Hero Tex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07484" y="2979843"/>
            <a:ext cx="10363200" cy="1500187"/>
          </a:xfrm>
        </p:spPr>
        <p:txBody>
          <a:bodyPr anchor="t" anchorCtr="0">
            <a:noAutofit/>
          </a:bodyPr>
          <a:lstStyle>
            <a:lvl1pPr marL="0" indent="0">
              <a:buNone/>
              <a:defRPr sz="5333" b="0" baseline="0">
                <a:solidFill>
                  <a:schemeClr val="accent2"/>
                </a:solidFill>
                <a:latin typeface="Intel Clear Light" panose="020B0404020203020204" pitchFamily="34" charset="0"/>
                <a:ea typeface="Intel Clear Light" panose="020B0404020203020204" pitchFamily="34" charset="0"/>
                <a:cs typeface="Intel Clear Light" panose="020B0404020203020204" pitchFamily="34" charset="0"/>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r>
              <a:rPr lang="en-US" dirty="0" smtClean="0"/>
              <a:t>40pt Intel Clear Light Body.</a:t>
            </a:r>
            <a:br>
              <a:rPr lang="en-US" dirty="0" smtClean="0"/>
            </a:br>
            <a:r>
              <a:rPr lang="en-US" dirty="0" smtClean="0"/>
              <a:t>For content that is not a section, but has a big idea in text only.</a:t>
            </a:r>
            <a:endParaRPr lang="en-US"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EE2556C5-CE8C-6547-B838-EA80C61A4AF7}" type="slidenum">
              <a:rPr lang="en-US" smtClean="0">
                <a:solidFill>
                  <a:prstClr val="white"/>
                </a:solidFill>
              </a:rPr>
              <a:pPr/>
              <a:t>‹#›</a:t>
            </a:fld>
            <a:endParaRPr lang="en-US" dirty="0">
              <a:solidFill>
                <a:prstClr val="white"/>
              </a:solidFill>
            </a:endParaRPr>
          </a:p>
        </p:txBody>
      </p:sp>
      <p:sp>
        <p:nvSpPr>
          <p:cNvPr id="7" name="Title 1"/>
          <p:cNvSpPr>
            <a:spLocks noGrp="1"/>
          </p:cNvSpPr>
          <p:nvPr>
            <p:ph type="title" hasCustomPrompt="1"/>
          </p:nvPr>
        </p:nvSpPr>
        <p:spPr>
          <a:xfrm>
            <a:off x="607484" y="1469059"/>
            <a:ext cx="10363200" cy="1362075"/>
          </a:xfrm>
        </p:spPr>
        <p:txBody>
          <a:bodyPr anchor="b" anchorCtr="0">
            <a:noAutofit/>
          </a:bodyPr>
          <a:lstStyle>
            <a:lvl1pPr algn="l">
              <a:lnSpc>
                <a:spcPct val="80000"/>
              </a:lnSpc>
              <a:defRPr sz="5333" b="0" cap="none" spc="0" baseline="0">
                <a:solidFill>
                  <a:srgbClr val="003C71"/>
                </a:solidFill>
                <a:latin typeface="Intel Clear" panose="020B0604020203020204" pitchFamily="34" charset="0"/>
                <a:ea typeface="Intel Clear" panose="020B0604020203020204" pitchFamily="34" charset="0"/>
                <a:cs typeface="Intel Clear" panose="020B0604020203020204" pitchFamily="34" charset="0"/>
              </a:defRPr>
            </a:lvl1pPr>
          </a:lstStyle>
          <a:p>
            <a:r>
              <a:rPr lang="en-US" dirty="0" smtClean="0"/>
              <a:t>40pt Intel Clear Heading</a:t>
            </a:r>
            <a:endParaRPr lang="en-US" dirty="0"/>
          </a:p>
        </p:txBody>
      </p:sp>
      <p:sp>
        <p:nvSpPr>
          <p:cNvPr id="5" name="Footer Placeholder 4"/>
          <p:cNvSpPr>
            <a:spLocks noGrp="1"/>
          </p:cNvSpPr>
          <p:nvPr>
            <p:ph type="ftr" sz="quarter" idx="3"/>
          </p:nvPr>
        </p:nvSpPr>
        <p:spPr>
          <a:xfrm>
            <a:off x="4165600" y="6501641"/>
            <a:ext cx="3860800" cy="334435"/>
          </a:xfrm>
          <a:prstGeom prst="rect">
            <a:avLst/>
          </a:prstGeom>
        </p:spPr>
        <p:txBody>
          <a:bodyPr vert="horz" lIns="91440" tIns="45720" rIns="91440" bIns="45720" rtlCol="0" anchor="ctr"/>
          <a:lstStyle>
            <a:lvl1pPr algn="ctr">
              <a:defRPr sz="1067">
                <a:solidFill>
                  <a:schemeClr val="bg1"/>
                </a:solidFill>
                <a:latin typeface="+mn-lt"/>
              </a:defRPr>
            </a:lvl1pPr>
          </a:lstStyle>
          <a:p>
            <a:endParaRPr lang="en-US" dirty="0">
              <a:solidFill>
                <a:prstClr val="white"/>
              </a:solidFill>
            </a:endParaRPr>
          </a:p>
        </p:txBody>
      </p:sp>
    </p:spTree>
    <p:extLst/>
  </p:cSld>
  <p:clrMapOvr>
    <a:masterClrMapping/>
  </p:clrMapOvr>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Blue Section Break Image">
    <p:bg>
      <p:bgPr>
        <a:gradFill>
          <a:gsLst>
            <a:gs pos="0">
              <a:schemeClr val="tx2"/>
            </a:gs>
            <a:gs pos="50000">
              <a:schemeClr val="accent2"/>
            </a:gs>
          </a:gsLst>
          <a:lin ang="189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7484" y="3013451"/>
            <a:ext cx="10363200" cy="1362075"/>
          </a:xfrm>
        </p:spPr>
        <p:txBody>
          <a:bodyPr anchor="b" anchorCtr="0">
            <a:noAutofit/>
          </a:bodyPr>
          <a:lstStyle>
            <a:lvl1pPr algn="l">
              <a:lnSpc>
                <a:spcPct val="80000"/>
              </a:lnSpc>
              <a:defRPr sz="7200" b="0" cap="none" spc="0" baseline="0">
                <a:solidFill>
                  <a:schemeClr val="bg1"/>
                </a:solidFill>
                <a:latin typeface="Intel Clear Pro" panose="020B0804020202060201" pitchFamily="34" charset="0"/>
                <a:cs typeface="Intel Clear Pro" panose="020B0804020202060201" pitchFamily="34" charset="0"/>
              </a:defRPr>
            </a:lvl1pPr>
          </a:lstStyle>
          <a:p>
            <a:r>
              <a:rPr lang="en-US" dirty="0" smtClean="0"/>
              <a:t>54pt Intel Clear Pro blue section</a:t>
            </a:r>
            <a:endParaRPr lang="en-US" dirty="0"/>
          </a:p>
        </p:txBody>
      </p:sp>
      <p:sp>
        <p:nvSpPr>
          <p:cNvPr id="3" name="Text Placeholder 2"/>
          <p:cNvSpPr>
            <a:spLocks noGrp="1"/>
          </p:cNvSpPr>
          <p:nvPr>
            <p:ph type="body" idx="1" hasCustomPrompt="1"/>
          </p:nvPr>
        </p:nvSpPr>
        <p:spPr>
          <a:xfrm>
            <a:off x="607484" y="4465049"/>
            <a:ext cx="10363200" cy="1500187"/>
          </a:xfrm>
        </p:spPr>
        <p:txBody>
          <a:bodyPr anchor="t" anchorCtr="0">
            <a:noAutofit/>
          </a:bodyPr>
          <a:lstStyle>
            <a:lvl1pPr marL="0" indent="0">
              <a:buNone/>
              <a:defRPr sz="2133" b="0" baseline="0">
                <a:solidFill>
                  <a:srgbClr val="F3D54E"/>
                </a:solidFill>
                <a:latin typeface="+mn-lt"/>
                <a:cs typeface="Intel Clear" panose="020B0604020203020204" pitchFamily="34" charset="0"/>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r>
              <a:rPr lang="en-US" dirty="0" smtClean="0"/>
              <a:t>16pt Intel Clear Subhead</a:t>
            </a:r>
            <a:endParaRPr lang="en-US" dirty="0"/>
          </a:p>
        </p:txBody>
      </p:sp>
      <p:sp>
        <p:nvSpPr>
          <p:cNvPr id="5" name="Picture Placeholder 4"/>
          <p:cNvSpPr>
            <a:spLocks noGrp="1"/>
          </p:cNvSpPr>
          <p:nvPr>
            <p:ph type="pic" sz="quarter" idx="13" hasCustomPrompt="1"/>
          </p:nvPr>
        </p:nvSpPr>
        <p:spPr>
          <a:xfrm>
            <a:off x="0" y="2"/>
            <a:ext cx="12192000" cy="3432175"/>
          </a:xfrm>
          <a:solidFill>
            <a:schemeClr val="bg2">
              <a:lumMod val="60000"/>
              <a:lumOff val="40000"/>
            </a:schemeClr>
          </a:solidFill>
        </p:spPr>
        <p:txBody>
          <a:bodyPr/>
          <a:lstStyle>
            <a:lvl1pPr>
              <a:defRPr baseline="0">
                <a:solidFill>
                  <a:srgbClr val="0071C5"/>
                </a:solidFill>
              </a:defRPr>
            </a:lvl1pPr>
          </a:lstStyle>
          <a:p>
            <a:r>
              <a:rPr lang="en-US" dirty="0" smtClean="0"/>
              <a:t>Insert photo here. Drag picture to placeholder or click icon to add.</a:t>
            </a:r>
            <a:endParaRPr lang="en-US" dirty="0"/>
          </a:p>
        </p:txBody>
      </p:sp>
    </p:spTree>
    <p:extLst/>
  </p:cSld>
  <p:clrMapOvr>
    <a:masterClrMapping/>
  </p:clrMapOvr>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EE2556C5-CE8C-6547-B838-EA80C61A4AF7}" type="slidenum">
              <a:rPr lang="en-US" smtClean="0">
                <a:solidFill>
                  <a:prstClr val="white"/>
                </a:solidFill>
              </a:rPr>
              <a:pPr/>
              <a:t>‹#›</a:t>
            </a:fld>
            <a:endParaRPr lang="en-US" dirty="0">
              <a:solidFill>
                <a:prstClr val="white"/>
              </a:solidFill>
            </a:endParaRPr>
          </a:p>
        </p:txBody>
      </p:sp>
      <p:sp>
        <p:nvSpPr>
          <p:cNvPr id="6" name="Title 6"/>
          <p:cNvSpPr>
            <a:spLocks noGrp="1"/>
          </p:cNvSpPr>
          <p:nvPr>
            <p:ph type="title" hasCustomPrompt="1"/>
          </p:nvPr>
        </p:nvSpPr>
        <p:spPr>
          <a:xfrm>
            <a:off x="607484" y="411797"/>
            <a:ext cx="10972800" cy="1158240"/>
          </a:xfrm>
        </p:spPr>
        <p:txBody>
          <a:bodyPr/>
          <a:lstStyle>
            <a:lvl1pPr>
              <a:defRPr b="0" i="0" baseline="0">
                <a:solidFill>
                  <a:srgbClr val="003C71"/>
                </a:solidFill>
                <a:latin typeface="Intel Clear"/>
                <a:cs typeface="Intel Clear"/>
              </a:defRPr>
            </a:lvl1pPr>
          </a:lstStyle>
          <a:p>
            <a:r>
              <a:rPr lang="en-US" dirty="0" smtClean="0"/>
              <a:t>28pt Intel Clear Headline</a:t>
            </a:r>
            <a:endParaRPr lang="en-US" dirty="0"/>
          </a:p>
        </p:txBody>
      </p:sp>
      <p:sp>
        <p:nvSpPr>
          <p:cNvPr id="7" name="Footer Placeholder 4"/>
          <p:cNvSpPr>
            <a:spLocks noGrp="1"/>
          </p:cNvSpPr>
          <p:nvPr>
            <p:ph type="ftr" sz="quarter" idx="3"/>
          </p:nvPr>
        </p:nvSpPr>
        <p:spPr>
          <a:xfrm>
            <a:off x="4165600" y="6501641"/>
            <a:ext cx="3860800" cy="334435"/>
          </a:xfrm>
          <a:prstGeom prst="rect">
            <a:avLst/>
          </a:prstGeom>
        </p:spPr>
        <p:txBody>
          <a:bodyPr vert="horz" lIns="91440" tIns="45720" rIns="91440" bIns="45720" rtlCol="0" anchor="ctr"/>
          <a:lstStyle>
            <a:lvl1pPr algn="ctr">
              <a:defRPr sz="1067">
                <a:solidFill>
                  <a:schemeClr val="bg1"/>
                </a:solidFill>
                <a:latin typeface="+mn-lt"/>
              </a:defRPr>
            </a:lvl1pPr>
          </a:lstStyle>
          <a:p>
            <a:endParaRPr lang="en-US" dirty="0">
              <a:solidFill>
                <a:prstClr val="white"/>
              </a:solidFill>
            </a:endParaRPr>
          </a:p>
        </p:txBody>
      </p:sp>
    </p:spTree>
    <p:extLst/>
  </p:cSld>
  <p:clrMapOvr>
    <a:masterClrMapping/>
  </p:clrMapOvr>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endParaRPr lang="en-US" dirty="0">
              <a:solidFill>
                <a:prstClr val="white"/>
              </a:solidFill>
            </a:endParaRPr>
          </a:p>
        </p:txBody>
      </p:sp>
      <p:sp>
        <p:nvSpPr>
          <p:cNvPr id="4" name="Slide Number Placeholder 3"/>
          <p:cNvSpPr>
            <a:spLocks noGrp="1"/>
          </p:cNvSpPr>
          <p:nvPr>
            <p:ph type="sldNum" sz="quarter" idx="12"/>
          </p:nvPr>
        </p:nvSpPr>
        <p:spPr/>
        <p:txBody>
          <a:bodyPr/>
          <a:lstStyle/>
          <a:p>
            <a:fld id="{EE2556C5-CE8C-6547-B838-EA80C61A4AF7}" type="slidenum">
              <a:rPr lang="en-US" smtClean="0">
                <a:solidFill>
                  <a:prstClr val="white"/>
                </a:solidFill>
              </a:rPr>
              <a:pPr/>
              <a:t>‹#›</a:t>
            </a:fld>
            <a:endParaRPr lang="en-US" dirty="0">
              <a:solidFill>
                <a:prstClr val="white"/>
              </a:solidFill>
            </a:endParaRPr>
          </a:p>
        </p:txBody>
      </p:sp>
    </p:spTree>
    <p:extLst/>
  </p:cSld>
  <p:clrMapOvr>
    <a:masterClrMapping/>
  </p:clrMapOvr>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type="blank" preserve="1">
  <p:cSld name="Back Cover Radial Gradi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7" name="Picture 6" descr="StackedISWhite.png"/>
          <p:cNvPicPr>
            <a:picLocks noChangeAspect="1"/>
          </p:cNvPicPr>
          <p:nvPr userDrawn="1"/>
        </p:nvPicPr>
        <p:blipFill>
          <a:blip r:embed="rId3"/>
          <a:stretch>
            <a:fillRect/>
          </a:stretch>
        </p:blipFill>
        <p:spPr>
          <a:xfrm>
            <a:off x="4651645" y="2508544"/>
            <a:ext cx="2780367" cy="2614317"/>
          </a:xfrm>
          <a:prstGeom prst="rect">
            <a:avLst/>
          </a:prstGeom>
        </p:spPr>
      </p:pic>
    </p:spTree>
    <p:extLst/>
  </p:cSld>
  <p:clrMapOvr>
    <a:masterClrMapping/>
  </p:clrMapOvr>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2_Title Slide with Photo">
    <p:bg>
      <p:bgPr>
        <a:gradFill>
          <a:gsLst>
            <a:gs pos="0">
              <a:schemeClr val="tx2"/>
            </a:gs>
            <a:gs pos="50000">
              <a:schemeClr val="accent2"/>
            </a:gs>
          </a:gsLst>
          <a:lin ang="18900000" scaled="1"/>
        </a:gradFill>
        <a:effectLst/>
      </p:bgPr>
    </p:bg>
    <p:spTree>
      <p:nvGrpSpPr>
        <p:cNvPr id="1" name=""/>
        <p:cNvGrpSpPr/>
        <p:nvPr/>
      </p:nvGrpSpPr>
      <p:grpSpPr>
        <a:xfrm>
          <a:off x="0" y="0"/>
          <a:ext cx="0" cy="0"/>
          <a:chOff x="0" y="0"/>
          <a:chExt cx="0" cy="0"/>
        </a:xfrm>
      </p:grpSpPr>
      <p:sp>
        <p:nvSpPr>
          <p:cNvPr id="10" name="Rectangle 9"/>
          <p:cNvSpPr/>
          <p:nvPr userDrawn="1"/>
        </p:nvSpPr>
        <p:spPr>
          <a:xfrm>
            <a:off x="0" y="0"/>
            <a:ext cx="12192000" cy="6358467"/>
          </a:xfrm>
          <a:prstGeom prst="rect">
            <a:avLst/>
          </a:prstGeom>
          <a:solidFill>
            <a:srgbClr val="0071C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endParaRPr lang="en-US" sz="2400">
              <a:solidFill>
                <a:srgbClr val="0071C5"/>
              </a:solidFill>
            </a:endParaRPr>
          </a:p>
        </p:txBody>
      </p:sp>
      <p:pic>
        <p:nvPicPr>
          <p:cNvPr id="5" name="Picture 4" descr="StackedISWhite.png"/>
          <p:cNvPicPr>
            <a:picLocks noChangeAspect="1"/>
          </p:cNvPicPr>
          <p:nvPr userDrawn="1"/>
        </p:nvPicPr>
        <p:blipFill>
          <a:blip r:embed="rId2"/>
          <a:stretch>
            <a:fillRect/>
          </a:stretch>
        </p:blipFill>
        <p:spPr>
          <a:xfrm>
            <a:off x="4651645" y="2508544"/>
            <a:ext cx="2780367" cy="2614317"/>
          </a:xfrm>
          <a:prstGeom prst="rect">
            <a:avLst/>
          </a:prstGeom>
        </p:spPr>
      </p:pic>
    </p:spTree>
    <p:extLst/>
  </p:cSld>
  <p:clrMapOvr>
    <a:masterClrMapping/>
  </p:clrMapOvr>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1_Title Slide with Radial Gradient">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itle 1"/>
          <p:cNvSpPr>
            <a:spLocks noGrp="1"/>
          </p:cNvSpPr>
          <p:nvPr>
            <p:ph type="ctrTitle" hasCustomPrompt="1"/>
          </p:nvPr>
        </p:nvSpPr>
        <p:spPr>
          <a:xfrm>
            <a:off x="592916" y="3305897"/>
            <a:ext cx="10950515" cy="1470025"/>
          </a:xfrm>
        </p:spPr>
        <p:txBody>
          <a:bodyPr lIns="0" rIns="0" anchor="b" anchorCtr="0">
            <a:noAutofit/>
          </a:bodyPr>
          <a:lstStyle>
            <a:lvl1pPr>
              <a:lnSpc>
                <a:spcPct val="80000"/>
              </a:lnSpc>
              <a:defRPr sz="8666" b="0" spc="0" baseline="0">
                <a:solidFill>
                  <a:schemeClr val="bg1"/>
                </a:solidFill>
                <a:latin typeface="Intel Clear Pro" panose="020B0804020202060201" pitchFamily="34" charset="0"/>
                <a:cs typeface="Intel Clear Pro" panose="020B0804020202060201" pitchFamily="34" charset="0"/>
              </a:defRPr>
            </a:lvl1pPr>
          </a:lstStyle>
          <a:p>
            <a:r>
              <a:rPr lang="en-US" dirty="0" smtClean="0"/>
              <a:t>65pt Intel Clear pro Title</a:t>
            </a:r>
            <a:br>
              <a:rPr lang="en-US" dirty="0" smtClean="0"/>
            </a:br>
            <a:r>
              <a:rPr lang="en-US" dirty="0" smtClean="0"/>
              <a:t>with radial gradient</a:t>
            </a:r>
            <a:endParaRPr lang="en-US" dirty="0"/>
          </a:p>
        </p:txBody>
      </p:sp>
      <p:sp>
        <p:nvSpPr>
          <p:cNvPr id="9" name="Subtitle 2"/>
          <p:cNvSpPr>
            <a:spLocks noGrp="1"/>
          </p:cNvSpPr>
          <p:nvPr>
            <p:ph type="subTitle" idx="1" hasCustomPrompt="1"/>
          </p:nvPr>
        </p:nvSpPr>
        <p:spPr>
          <a:xfrm>
            <a:off x="607484" y="4657344"/>
            <a:ext cx="8440283" cy="1233813"/>
          </a:xfrm>
        </p:spPr>
        <p:txBody>
          <a:bodyPr lIns="0" rIns="0">
            <a:noAutofit/>
          </a:bodyPr>
          <a:lstStyle>
            <a:lvl1pPr marL="0" indent="0" algn="l">
              <a:buNone/>
              <a:defRPr sz="2133" b="0" i="0" baseline="0">
                <a:solidFill>
                  <a:srgbClr val="F3D54E"/>
                </a:solidFill>
                <a:latin typeface="Intel Clear"/>
                <a:cs typeface="Intel Clear"/>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smtClean="0"/>
              <a:t>16pt Intel Clear Subhead, Date, Etc.</a:t>
            </a:r>
            <a:endParaRPr lang="en-US" dirty="0"/>
          </a:p>
        </p:txBody>
      </p:sp>
      <p:sp>
        <p:nvSpPr>
          <p:cNvPr id="12" name="Rectangle 11"/>
          <p:cNvSpPr/>
          <p:nvPr userDrawn="1"/>
        </p:nvSpPr>
        <p:spPr>
          <a:xfrm>
            <a:off x="626275" y="6498502"/>
            <a:ext cx="2641749" cy="164212"/>
          </a:xfrm>
          <a:prstGeom prst="rect">
            <a:avLst/>
          </a:prstGeom>
        </p:spPr>
        <p:txBody>
          <a:bodyPr wrap="none" lIns="0" tIns="0" rIns="0" bIns="0">
            <a:spAutoFit/>
          </a:bodyPr>
          <a:lstStyle/>
          <a:p>
            <a:pPr defTabSz="609585"/>
            <a:r>
              <a:rPr lang="en-US" sz="1067" dirty="0" smtClean="0">
                <a:solidFill>
                  <a:prstClr val="white"/>
                </a:solidFill>
                <a:cs typeface="Neo Sans Intel"/>
              </a:rPr>
              <a:t>Intel® Confidential — INTERNAL USE ONLY</a:t>
            </a:r>
          </a:p>
        </p:txBody>
      </p:sp>
      <p:pic>
        <p:nvPicPr>
          <p:cNvPr id="4" name="Pictur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01882" y="542030"/>
            <a:ext cx="1664911" cy="1097732"/>
          </a:xfrm>
          <a:prstGeom prst="rect">
            <a:avLst/>
          </a:prstGeom>
        </p:spPr>
      </p:pic>
    </p:spTree>
    <p:extLst/>
  </p:cSld>
  <p:clrMapOvr>
    <a:masterClrMapping/>
  </p:clrMapOvr>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Title Slide with Image">
    <p:bg>
      <p:bgPr>
        <a:gradFill>
          <a:gsLst>
            <a:gs pos="0">
              <a:schemeClr val="tx2"/>
            </a:gs>
            <a:gs pos="50000">
              <a:schemeClr val="accent2"/>
            </a:gs>
          </a:gsLst>
          <a:lin ang="18900000" scaled="1"/>
        </a:gradFill>
        <a:effectLst/>
      </p:bgPr>
    </p:bg>
    <p:spTree>
      <p:nvGrpSpPr>
        <p:cNvPr id="1" name=""/>
        <p:cNvGrpSpPr/>
        <p:nvPr/>
      </p:nvGrpSpPr>
      <p:grpSpPr>
        <a:xfrm>
          <a:off x="0" y="0"/>
          <a:ext cx="0" cy="0"/>
          <a:chOff x="0" y="0"/>
          <a:chExt cx="0" cy="0"/>
        </a:xfrm>
      </p:grpSpPr>
      <p:sp>
        <p:nvSpPr>
          <p:cNvPr id="10" name="Picture Placeholder 8"/>
          <p:cNvSpPr>
            <a:spLocks noGrp="1"/>
          </p:cNvSpPr>
          <p:nvPr>
            <p:ph type="pic" sz="quarter" idx="13" hasCustomPrompt="1"/>
          </p:nvPr>
        </p:nvSpPr>
        <p:spPr>
          <a:xfrm>
            <a:off x="0" y="0"/>
            <a:ext cx="12192000" cy="6358467"/>
          </a:xfrm>
          <a:solidFill>
            <a:schemeClr val="bg2">
              <a:lumMod val="60000"/>
              <a:lumOff val="40000"/>
            </a:schemeClr>
          </a:solidFill>
        </p:spPr>
        <p:txBody>
          <a:bodyPr/>
          <a:lstStyle>
            <a:lvl1pPr marL="0" marR="0" indent="0" algn="l" defTabSz="609585" rtl="0" eaLnBrk="1" fontAlgn="auto" latinLnBrk="0" hangingPunct="1">
              <a:lnSpc>
                <a:spcPct val="100000"/>
              </a:lnSpc>
              <a:spcBef>
                <a:spcPts val="1600"/>
              </a:spcBef>
              <a:spcAft>
                <a:spcPts val="0"/>
              </a:spcAft>
              <a:buClrTx/>
              <a:buSzTx/>
              <a:buFont typeface="Wingdings" panose="05000000000000000000" pitchFamily="2" charset="2"/>
              <a:buNone/>
              <a:tabLst/>
              <a:defRPr baseline="0"/>
            </a:lvl1pPr>
          </a:lstStyle>
          <a:p>
            <a:r>
              <a:rPr lang="en-US" dirty="0" smtClean="0"/>
              <a:t>Insert photo here. Drag picture to placeholder or click icon to add.</a:t>
            </a:r>
            <a:endParaRPr lang="en-US" dirty="0"/>
          </a:p>
        </p:txBody>
      </p:sp>
      <p:sp>
        <p:nvSpPr>
          <p:cNvPr id="13" name="Title 1"/>
          <p:cNvSpPr>
            <a:spLocks noGrp="1"/>
          </p:cNvSpPr>
          <p:nvPr>
            <p:ph type="ctrTitle" hasCustomPrompt="1"/>
          </p:nvPr>
        </p:nvSpPr>
        <p:spPr>
          <a:xfrm>
            <a:off x="592916" y="3305897"/>
            <a:ext cx="10950515" cy="1470025"/>
          </a:xfrm>
        </p:spPr>
        <p:txBody>
          <a:bodyPr lIns="0" rIns="0" anchor="b" anchorCtr="0">
            <a:noAutofit/>
          </a:bodyPr>
          <a:lstStyle>
            <a:lvl1pPr>
              <a:lnSpc>
                <a:spcPct val="80000"/>
              </a:lnSpc>
              <a:defRPr sz="8666" b="0" spc="0" baseline="0">
                <a:solidFill>
                  <a:schemeClr val="bg1"/>
                </a:solidFill>
                <a:latin typeface="Intel Clear Pro" panose="020B0804020202060201" pitchFamily="34" charset="0"/>
                <a:cs typeface="Intel Clear Pro" panose="020B0804020202060201" pitchFamily="34" charset="0"/>
              </a:defRPr>
            </a:lvl1pPr>
          </a:lstStyle>
          <a:p>
            <a:r>
              <a:rPr lang="en-US" dirty="0" smtClean="0"/>
              <a:t>65pt Intel Clear pro Title</a:t>
            </a:r>
            <a:br>
              <a:rPr lang="en-US" dirty="0" smtClean="0"/>
            </a:br>
            <a:r>
              <a:rPr lang="en-US" dirty="0" smtClean="0"/>
              <a:t>with image</a:t>
            </a:r>
            <a:endParaRPr lang="en-US" dirty="0"/>
          </a:p>
        </p:txBody>
      </p:sp>
      <p:sp>
        <p:nvSpPr>
          <p:cNvPr id="14" name="Subtitle 2"/>
          <p:cNvSpPr>
            <a:spLocks noGrp="1"/>
          </p:cNvSpPr>
          <p:nvPr>
            <p:ph type="subTitle" idx="1" hasCustomPrompt="1"/>
          </p:nvPr>
        </p:nvSpPr>
        <p:spPr>
          <a:xfrm>
            <a:off x="607484" y="4657344"/>
            <a:ext cx="8440283" cy="1233813"/>
          </a:xfrm>
        </p:spPr>
        <p:txBody>
          <a:bodyPr lIns="0" rIns="0">
            <a:noAutofit/>
          </a:bodyPr>
          <a:lstStyle>
            <a:lvl1pPr marL="0" indent="0" algn="l">
              <a:buNone/>
              <a:defRPr sz="2133" b="0" i="0" baseline="0">
                <a:solidFill>
                  <a:srgbClr val="F3D54E"/>
                </a:solidFill>
                <a:latin typeface="Intel Clear"/>
                <a:cs typeface="Intel Clear"/>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smtClean="0"/>
              <a:t>16pt Intel Clear Subhead, Date, Etc.</a:t>
            </a:r>
            <a:endParaRPr lang="en-US" dirty="0"/>
          </a:p>
        </p:txBody>
      </p:sp>
      <p:pic>
        <p:nvPicPr>
          <p:cNvPr id="7" name="Picture 2"/>
          <p:cNvPicPr>
            <a:picLocks noChangeAspect="1" noChangeArrowheads="1"/>
          </p:cNvPicPr>
          <p:nvPr userDrawn="1"/>
        </p:nvPicPr>
        <p:blipFill>
          <a:blip r:embed="rId2" cstate="print">
            <a:extLst>
              <a:ext uri="{28A0092B-C50C-407E-A947-70E740481C1C}">
                <a14:useLocalDpi xmlns:a14="http://schemas.microsoft.com/office/drawing/2010/main"/>
              </a:ext>
            </a:extLst>
          </a:blip>
          <a:stretch>
            <a:fillRect/>
          </a:stretch>
        </p:blipFill>
        <p:spPr bwMode="auto">
          <a:xfrm>
            <a:off x="292526" y="301124"/>
            <a:ext cx="1875677" cy="1538477"/>
          </a:xfrm>
          <a:prstGeom prst="rect">
            <a:avLst/>
          </a:prstGeom>
          <a:noFill/>
          <a:extLst>
            <a:ext uri="{909E8E84-426E-40dd-AFC4-6F175D3DCCD1}">
              <a14:hiddenFill xmlns="" xmlns:a14="http://schemas.microsoft.com/office/drawing/2010/main">
                <a:solidFill>
                  <a:srgbClr val="FFFFFF"/>
                </a:solidFill>
              </a14:hiddenFill>
            </a:ext>
          </a:extLst>
        </p:spPr>
      </p:pic>
      <p:sp>
        <p:nvSpPr>
          <p:cNvPr id="30" name="Rectangle 29"/>
          <p:cNvSpPr/>
          <p:nvPr userDrawn="1"/>
        </p:nvSpPr>
        <p:spPr>
          <a:xfrm>
            <a:off x="0" y="6354803"/>
            <a:ext cx="12192000" cy="512064"/>
          </a:xfrm>
          <a:prstGeom prst="rect">
            <a:avLst/>
          </a:prstGeom>
          <a:gradFill flip="none" rotWithShape="1">
            <a:gsLst>
              <a:gs pos="0">
                <a:schemeClr val="tx2"/>
              </a:gs>
              <a:gs pos="50000">
                <a:schemeClr val="accent2"/>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endParaRPr lang="en-US" sz="2400" dirty="0">
              <a:solidFill>
                <a:prstClr val="white"/>
              </a:solidFill>
            </a:endParaRPr>
          </a:p>
        </p:txBody>
      </p:sp>
      <p:sp>
        <p:nvSpPr>
          <p:cNvPr id="31" name="Rectangle 30"/>
          <p:cNvSpPr/>
          <p:nvPr userDrawn="1"/>
        </p:nvSpPr>
        <p:spPr>
          <a:xfrm>
            <a:off x="626275" y="6587168"/>
            <a:ext cx="2641749" cy="164212"/>
          </a:xfrm>
          <a:prstGeom prst="rect">
            <a:avLst/>
          </a:prstGeom>
        </p:spPr>
        <p:txBody>
          <a:bodyPr wrap="none" lIns="0" tIns="0" rIns="0" bIns="0">
            <a:spAutoFit/>
          </a:bodyPr>
          <a:lstStyle/>
          <a:p>
            <a:pPr defTabSz="609585"/>
            <a:r>
              <a:rPr lang="en-US" sz="1067" dirty="0" smtClean="0">
                <a:solidFill>
                  <a:prstClr val="white"/>
                </a:solidFill>
                <a:cs typeface="Neo Sans Intel"/>
              </a:rPr>
              <a:t>Intel® Confidential — INTERNAL USE ONLY</a:t>
            </a:r>
          </a:p>
        </p:txBody>
      </p:sp>
      <p:sp>
        <p:nvSpPr>
          <p:cNvPr id="32" name="Footer Placeholder 4"/>
          <p:cNvSpPr>
            <a:spLocks noGrp="1"/>
          </p:cNvSpPr>
          <p:nvPr>
            <p:ph type="ftr" sz="quarter" idx="3"/>
          </p:nvPr>
        </p:nvSpPr>
        <p:spPr>
          <a:xfrm>
            <a:off x="4165600" y="6501641"/>
            <a:ext cx="3860800" cy="334435"/>
          </a:xfrm>
          <a:prstGeom prst="rect">
            <a:avLst/>
          </a:prstGeom>
        </p:spPr>
        <p:txBody>
          <a:bodyPr vert="horz" lIns="91440" tIns="45720" rIns="91440" bIns="45720" rtlCol="0" anchor="ctr"/>
          <a:lstStyle>
            <a:lvl1pPr algn="ctr">
              <a:defRPr sz="1067">
                <a:solidFill>
                  <a:schemeClr val="bg1"/>
                </a:solidFill>
                <a:latin typeface="+mn-lt"/>
              </a:defRPr>
            </a:lvl1pPr>
          </a:lstStyle>
          <a:p>
            <a:endParaRPr lang="en-US" dirty="0">
              <a:solidFill>
                <a:prstClr val="white"/>
              </a:solidFill>
            </a:endParaRPr>
          </a:p>
        </p:txBody>
      </p:sp>
      <p:sp>
        <p:nvSpPr>
          <p:cNvPr id="33" name="Slide Number Placeholder 5"/>
          <p:cNvSpPr>
            <a:spLocks noGrp="1"/>
          </p:cNvSpPr>
          <p:nvPr>
            <p:ph type="sldNum" sz="quarter" idx="4"/>
          </p:nvPr>
        </p:nvSpPr>
        <p:spPr>
          <a:xfrm>
            <a:off x="11658601" y="6417962"/>
            <a:ext cx="349335" cy="329447"/>
          </a:xfrm>
          <a:prstGeom prst="rect">
            <a:avLst/>
          </a:prstGeom>
        </p:spPr>
        <p:txBody>
          <a:bodyPr vert="horz" lIns="0" tIns="0" rIns="0" bIns="0" rtlCol="0" anchor="ctr"/>
          <a:lstStyle>
            <a:lvl1pPr algn="r">
              <a:defRPr sz="1067">
                <a:solidFill>
                  <a:schemeClr val="bg1"/>
                </a:solidFill>
                <a:latin typeface="+mn-lt"/>
                <a:cs typeface="Intel Clear Light" panose="020B0404020203020204" pitchFamily="34" charset="0"/>
              </a:defRPr>
            </a:lvl1pPr>
          </a:lstStyle>
          <a:p>
            <a:fld id="{EE2556C5-CE8C-6547-B838-EA80C61A4AF7}" type="slidenum">
              <a:rPr lang="en-US" smtClean="0">
                <a:solidFill>
                  <a:prstClr val="white"/>
                </a:solidFill>
              </a:rPr>
              <a:pPr/>
              <a:t>‹#›</a:t>
            </a:fld>
            <a:endParaRPr lang="en-US" dirty="0">
              <a:solidFill>
                <a:prstClr val="white"/>
              </a:solidFill>
            </a:endParaRPr>
          </a:p>
        </p:txBody>
      </p:sp>
      <p:cxnSp>
        <p:nvCxnSpPr>
          <p:cNvPr id="74" name="Straight Connector 73"/>
          <p:cNvCxnSpPr/>
          <p:nvPr userDrawn="1"/>
        </p:nvCxnSpPr>
        <p:spPr>
          <a:xfrm rot="5400000">
            <a:off x="11451167" y="6608236"/>
            <a:ext cx="381004" cy="1"/>
          </a:xfrm>
          <a:prstGeom prst="line">
            <a:avLst/>
          </a:prstGeom>
          <a:ln w="9525" cap="flat" cmpd="sng" algn="ctr">
            <a:solidFill>
              <a:schemeClr val="bg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2" name="Rectangle 11"/>
          <p:cNvSpPr/>
          <p:nvPr userDrawn="1"/>
        </p:nvSpPr>
        <p:spPr>
          <a:xfrm>
            <a:off x="9783738" y="6586784"/>
            <a:ext cx="1787349" cy="164212"/>
          </a:xfrm>
          <a:prstGeom prst="rect">
            <a:avLst/>
          </a:prstGeom>
        </p:spPr>
        <p:txBody>
          <a:bodyPr wrap="none" lIns="0" tIns="0" rIns="0" bIns="0">
            <a:spAutoFit/>
          </a:bodyPr>
          <a:lstStyle/>
          <a:p>
            <a:pPr defTabSz="609585"/>
            <a:r>
              <a:rPr lang="en-US" sz="1067" dirty="0" smtClean="0">
                <a:solidFill>
                  <a:prstClr val="white"/>
                </a:solidFill>
                <a:cs typeface="Neo Sans Intel"/>
              </a:rPr>
              <a:t>Software and Services Group</a:t>
            </a:r>
          </a:p>
        </p:txBody>
      </p:sp>
    </p:spTree>
    <p:extLst/>
  </p:cSld>
  <p:clrMapOvr>
    <a:masterClrMapping/>
  </p:clrMapOvr>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and Bulleted Text">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endParaRPr lang="en-US" dirty="0">
              <a:solidFill>
                <a:prstClr val="white"/>
              </a:solidFill>
            </a:endParaRPr>
          </a:p>
        </p:txBody>
      </p:sp>
      <p:sp>
        <p:nvSpPr>
          <p:cNvPr id="6" name="Slide Number Placeholder 5"/>
          <p:cNvSpPr>
            <a:spLocks noGrp="1"/>
          </p:cNvSpPr>
          <p:nvPr>
            <p:ph type="sldNum" sz="quarter" idx="12"/>
          </p:nvPr>
        </p:nvSpPr>
        <p:spPr/>
        <p:txBody>
          <a:bodyPr/>
          <a:lstStyle/>
          <a:p>
            <a:fld id="{EE2556C5-CE8C-6547-B838-EA80C61A4AF7}" type="slidenum">
              <a:rPr lang="en-US" smtClean="0">
                <a:solidFill>
                  <a:prstClr val="white"/>
                </a:solidFill>
              </a:rPr>
              <a:pPr/>
              <a:t>‹#›</a:t>
            </a:fld>
            <a:endParaRPr lang="en-US" dirty="0">
              <a:solidFill>
                <a:prstClr val="white"/>
              </a:solidFill>
            </a:endParaRPr>
          </a:p>
        </p:txBody>
      </p:sp>
      <p:sp>
        <p:nvSpPr>
          <p:cNvPr id="7" name="Title 6"/>
          <p:cNvSpPr>
            <a:spLocks noGrp="1"/>
          </p:cNvSpPr>
          <p:nvPr>
            <p:ph type="title" hasCustomPrompt="1"/>
          </p:nvPr>
        </p:nvSpPr>
        <p:spPr>
          <a:xfrm>
            <a:off x="607484" y="411797"/>
            <a:ext cx="10972800" cy="1158240"/>
          </a:xfrm>
        </p:spPr>
        <p:txBody>
          <a:bodyPr/>
          <a:lstStyle>
            <a:lvl1pPr>
              <a:defRPr b="0" i="0" baseline="0">
                <a:solidFill>
                  <a:srgbClr val="003C71"/>
                </a:solidFill>
                <a:latin typeface="Intel Clear"/>
                <a:cs typeface="Intel Clear"/>
              </a:defRPr>
            </a:lvl1pPr>
          </a:lstStyle>
          <a:p>
            <a:r>
              <a:rPr lang="en-US" dirty="0" smtClean="0"/>
              <a:t>28pt Intel Clear Headline</a:t>
            </a:r>
            <a:endParaRPr lang="en-US" dirty="0"/>
          </a:p>
        </p:txBody>
      </p:sp>
      <p:sp>
        <p:nvSpPr>
          <p:cNvPr id="9" name="Content Placeholder 8"/>
          <p:cNvSpPr>
            <a:spLocks noGrp="1"/>
          </p:cNvSpPr>
          <p:nvPr>
            <p:ph sz="quarter" idx="13" hasCustomPrompt="1"/>
          </p:nvPr>
        </p:nvSpPr>
        <p:spPr>
          <a:xfrm>
            <a:off x="607484" y="1604434"/>
            <a:ext cx="10970683" cy="4567767"/>
          </a:xfrm>
        </p:spPr>
        <p:txBody>
          <a:bodyPr/>
          <a:lstStyle>
            <a:lvl1pPr>
              <a:defRPr>
                <a:solidFill>
                  <a:srgbClr val="0071C5"/>
                </a:solidFill>
              </a:defRPr>
            </a:lvl1pPr>
            <a:lvl2pPr>
              <a:defRPr sz="2400"/>
            </a:lvl2pPr>
            <a:lvl3pPr>
              <a:defRPr sz="2400"/>
            </a:lvl3pPr>
            <a:lvl4pPr>
              <a:defRPr sz="2133"/>
            </a:lvl4pPr>
          </a:lstStyle>
          <a:p>
            <a:pPr lvl="0"/>
            <a:r>
              <a:rPr lang="en-US" dirty="0" smtClean="0"/>
              <a:t>18pt Intel Clear body text</a:t>
            </a:r>
          </a:p>
          <a:p>
            <a:pPr lvl="1"/>
            <a:r>
              <a:rPr lang="en-US" dirty="0" smtClean="0"/>
              <a:t>18pt Intel Clear bullet one</a:t>
            </a:r>
          </a:p>
          <a:p>
            <a:pPr lvl="2"/>
            <a:r>
              <a:rPr lang="en-US" dirty="0" smtClean="0"/>
              <a:t>18pt Intel Clear sub-bullet</a:t>
            </a:r>
          </a:p>
          <a:p>
            <a:pPr lvl="3"/>
            <a:r>
              <a:rPr lang="en-US" dirty="0" smtClean="0"/>
              <a:t>16pt Intel Clear fourth level</a:t>
            </a:r>
          </a:p>
          <a:p>
            <a:pPr lvl="4"/>
            <a:r>
              <a:rPr lang="en-US" dirty="0" err="1" smtClean="0"/>
              <a:t>14pt</a:t>
            </a:r>
            <a:r>
              <a:rPr lang="en-US" dirty="0" smtClean="0"/>
              <a:t> Intel Clear fifth level</a:t>
            </a:r>
            <a:endParaRPr lang="en-US" dirty="0"/>
          </a:p>
        </p:txBody>
      </p:sp>
    </p:spTree>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fld id="{EE2556C5-CE8C-6547-B838-EA80C61A4AF7}" type="slidenum">
              <a:rPr lang="en-US" smtClean="0">
                <a:solidFill>
                  <a:prstClr val="white"/>
                </a:solidFill>
              </a:rPr>
              <a:pPr/>
              <a:t>‹#›</a:t>
            </a:fld>
            <a:endParaRPr lang="en-US" dirty="0">
              <a:solidFill>
                <a:prstClr val="white"/>
              </a:solidFill>
            </a:endParaRPr>
          </a:p>
        </p:txBody>
      </p:sp>
      <p:sp>
        <p:nvSpPr>
          <p:cNvPr id="15" name="Content Placeholder 2"/>
          <p:cNvSpPr>
            <a:spLocks noGrp="1"/>
          </p:cNvSpPr>
          <p:nvPr>
            <p:ph sz="half" idx="1" hasCustomPrompt="1"/>
          </p:nvPr>
        </p:nvSpPr>
        <p:spPr>
          <a:xfrm>
            <a:off x="607485" y="1604433"/>
            <a:ext cx="5342468" cy="4567767"/>
          </a:xfrm>
        </p:spPr>
        <p:txBody>
          <a:bodyPr vert="horz" lIns="0" tIns="0" rIns="0" bIns="0" rtlCol="0">
            <a:noAutofit/>
          </a:bodyPr>
          <a:lstStyle>
            <a:lvl1pPr>
              <a:defRPr lang="en-US" dirty="0" smtClean="0"/>
            </a:lvl1pPr>
            <a:lvl2pPr>
              <a:defRPr lang="en-US" dirty="0" smtClean="0">
                <a:solidFill>
                  <a:schemeClr val="tx2"/>
                </a:solidFill>
              </a:defRPr>
            </a:lvl2pPr>
            <a:lvl3pPr>
              <a:defRPr lang="en-US" sz="1867" dirty="0" smtClean="0">
                <a:solidFill>
                  <a:schemeClr val="tx2"/>
                </a:solidFill>
              </a:defRPr>
            </a:lvl3pPr>
            <a:lvl4pPr>
              <a:defRPr lang="en-US" sz="1600" dirty="0" smtClean="0">
                <a:solidFill>
                  <a:schemeClr val="tx2"/>
                </a:solidFill>
              </a:defRPr>
            </a:lvl4pPr>
            <a:lvl5pPr>
              <a:defRPr lang="en-US" sz="1600" dirty="0">
                <a:solidFill>
                  <a:schemeClr val="tx2"/>
                </a:solidFill>
              </a:defRPr>
            </a:lvl5pPr>
          </a:lstStyle>
          <a:p>
            <a:pPr marR="0" lvl="0" fontAlgn="auto">
              <a:lnSpc>
                <a:spcPct val="100000"/>
              </a:lnSpc>
              <a:buClrTx/>
              <a:buSzTx/>
              <a:tabLst/>
            </a:pPr>
            <a:r>
              <a:rPr lang="en-US" dirty="0"/>
              <a:t>18pt Intel Clear body text</a:t>
            </a:r>
          </a:p>
          <a:p>
            <a:pPr marR="0" lvl="1" fontAlgn="auto">
              <a:lnSpc>
                <a:spcPct val="100000"/>
              </a:lnSpc>
              <a:spcAft>
                <a:spcPts val="0"/>
              </a:spcAft>
              <a:buClrTx/>
              <a:buSzTx/>
              <a:tabLst/>
            </a:pPr>
            <a:r>
              <a:rPr lang="en-US" dirty="0"/>
              <a:t>16pt Intel Clear bullet one</a:t>
            </a:r>
          </a:p>
          <a:p>
            <a:pPr lvl="2"/>
            <a:r>
              <a:rPr lang="en-US" dirty="0" err="1"/>
              <a:t>14pt</a:t>
            </a:r>
            <a:r>
              <a:rPr lang="en-US" dirty="0"/>
              <a:t> Intel Clear third level</a:t>
            </a:r>
          </a:p>
          <a:p>
            <a:pPr lvl="3"/>
            <a:r>
              <a:rPr lang="en-US" dirty="0" err="1"/>
              <a:t>12pt</a:t>
            </a:r>
            <a:r>
              <a:rPr lang="en-US" dirty="0"/>
              <a:t> Intel Clear fourth level</a:t>
            </a:r>
          </a:p>
          <a:p>
            <a:pPr lvl="4"/>
            <a:r>
              <a:rPr lang="en-US" dirty="0" err="1"/>
              <a:t>12pt</a:t>
            </a:r>
            <a:r>
              <a:rPr lang="en-US" dirty="0"/>
              <a:t> Intel Clear fifth level</a:t>
            </a:r>
          </a:p>
        </p:txBody>
      </p:sp>
      <p:sp>
        <p:nvSpPr>
          <p:cNvPr id="16" name="Content Placeholder 2"/>
          <p:cNvSpPr>
            <a:spLocks noGrp="1"/>
          </p:cNvSpPr>
          <p:nvPr>
            <p:ph sz="half" idx="13" hasCustomPrompt="1"/>
          </p:nvPr>
        </p:nvSpPr>
        <p:spPr>
          <a:xfrm>
            <a:off x="6237817" y="1604433"/>
            <a:ext cx="5340352" cy="4567767"/>
          </a:xfrm>
        </p:spPr>
        <p:txBody>
          <a:bodyPr vert="horz" lIns="0" tIns="0" rIns="0" bIns="0" rtlCol="0">
            <a:noAutofit/>
          </a:bodyPr>
          <a:lstStyle>
            <a:lvl1pPr>
              <a:defRPr lang="en-US" dirty="0" smtClean="0"/>
            </a:lvl1pPr>
            <a:lvl2pPr>
              <a:defRPr lang="en-US" dirty="0" smtClean="0">
                <a:solidFill>
                  <a:schemeClr val="tx2"/>
                </a:solidFill>
              </a:defRPr>
            </a:lvl2pPr>
            <a:lvl3pPr>
              <a:defRPr lang="en-US" sz="1867" dirty="0" smtClean="0">
                <a:solidFill>
                  <a:schemeClr val="tx2"/>
                </a:solidFill>
              </a:defRPr>
            </a:lvl3pPr>
            <a:lvl4pPr>
              <a:defRPr lang="en-US" sz="1600" dirty="0" smtClean="0">
                <a:solidFill>
                  <a:schemeClr val="tx2"/>
                </a:solidFill>
              </a:defRPr>
            </a:lvl4pPr>
            <a:lvl5pPr>
              <a:defRPr lang="en-US" sz="1600" dirty="0">
                <a:solidFill>
                  <a:schemeClr val="tx2"/>
                </a:solidFill>
              </a:defRPr>
            </a:lvl5pPr>
          </a:lstStyle>
          <a:p>
            <a:pPr marR="0" lvl="0" fontAlgn="auto">
              <a:lnSpc>
                <a:spcPct val="100000"/>
              </a:lnSpc>
              <a:buClrTx/>
              <a:buSzTx/>
              <a:tabLst/>
            </a:pPr>
            <a:r>
              <a:rPr lang="en-US" dirty="0"/>
              <a:t>18pt Intel Clear body text</a:t>
            </a:r>
          </a:p>
          <a:p>
            <a:pPr marR="0" lvl="1" fontAlgn="auto">
              <a:lnSpc>
                <a:spcPct val="100000"/>
              </a:lnSpc>
              <a:spcAft>
                <a:spcPts val="0"/>
              </a:spcAft>
              <a:buClrTx/>
              <a:buSzTx/>
              <a:tabLst/>
            </a:pPr>
            <a:r>
              <a:rPr lang="en-US" dirty="0"/>
              <a:t>16pt Intel Clear bullet one</a:t>
            </a:r>
          </a:p>
          <a:p>
            <a:pPr lvl="2"/>
            <a:r>
              <a:rPr lang="en-US" dirty="0" err="1"/>
              <a:t>14pt</a:t>
            </a:r>
            <a:r>
              <a:rPr lang="en-US" dirty="0"/>
              <a:t> Intel Clear third level</a:t>
            </a:r>
          </a:p>
          <a:p>
            <a:pPr lvl="3"/>
            <a:r>
              <a:rPr lang="en-US" dirty="0" err="1"/>
              <a:t>12pt</a:t>
            </a:r>
            <a:r>
              <a:rPr lang="en-US" dirty="0"/>
              <a:t> Intel Clear fourth level</a:t>
            </a:r>
          </a:p>
          <a:p>
            <a:pPr lvl="4"/>
            <a:r>
              <a:rPr lang="en-US" dirty="0" err="1"/>
              <a:t>12pt</a:t>
            </a:r>
            <a:r>
              <a:rPr lang="en-US" dirty="0"/>
              <a:t> Intel Clear fifth level</a:t>
            </a:r>
          </a:p>
        </p:txBody>
      </p:sp>
      <p:sp>
        <p:nvSpPr>
          <p:cNvPr id="8" name="Title 6"/>
          <p:cNvSpPr>
            <a:spLocks noGrp="1"/>
          </p:cNvSpPr>
          <p:nvPr>
            <p:ph type="title" hasCustomPrompt="1"/>
          </p:nvPr>
        </p:nvSpPr>
        <p:spPr>
          <a:xfrm>
            <a:off x="607484" y="411797"/>
            <a:ext cx="10972800" cy="1158240"/>
          </a:xfrm>
        </p:spPr>
        <p:txBody>
          <a:bodyPr/>
          <a:lstStyle>
            <a:lvl1pPr>
              <a:defRPr b="0" i="0" baseline="0">
                <a:solidFill>
                  <a:schemeClr val="tx2"/>
                </a:solidFill>
                <a:latin typeface="Intel Clear"/>
                <a:cs typeface="Intel Clear"/>
              </a:defRPr>
            </a:lvl1pPr>
          </a:lstStyle>
          <a:p>
            <a:r>
              <a:rPr lang="en-US" dirty="0"/>
              <a:t>28pt Intel Clear Headline</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wo Content with Image">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p:txBody>
          <a:bodyPr/>
          <a:lstStyle/>
          <a:p>
            <a:endParaRPr lang="en-US" dirty="0">
              <a:solidFill>
                <a:prstClr val="white"/>
              </a:solidFill>
            </a:endParaRPr>
          </a:p>
        </p:txBody>
      </p:sp>
      <p:sp>
        <p:nvSpPr>
          <p:cNvPr id="7" name="Slide Number Placeholder 6"/>
          <p:cNvSpPr>
            <a:spLocks noGrp="1"/>
          </p:cNvSpPr>
          <p:nvPr>
            <p:ph type="sldNum" sz="quarter" idx="12"/>
          </p:nvPr>
        </p:nvSpPr>
        <p:spPr/>
        <p:txBody>
          <a:bodyPr/>
          <a:lstStyle/>
          <a:p>
            <a:fld id="{EE2556C5-CE8C-6547-B838-EA80C61A4AF7}" type="slidenum">
              <a:rPr lang="en-US" smtClean="0">
                <a:solidFill>
                  <a:prstClr val="white"/>
                </a:solidFill>
              </a:rPr>
              <a:pPr/>
              <a:t>‹#›</a:t>
            </a:fld>
            <a:endParaRPr lang="en-US" dirty="0">
              <a:solidFill>
                <a:prstClr val="white"/>
              </a:solidFill>
            </a:endParaRPr>
          </a:p>
        </p:txBody>
      </p:sp>
      <p:sp>
        <p:nvSpPr>
          <p:cNvPr id="15" name="Content Placeholder 2"/>
          <p:cNvSpPr>
            <a:spLocks noGrp="1"/>
          </p:cNvSpPr>
          <p:nvPr>
            <p:ph sz="half" idx="1" hasCustomPrompt="1"/>
          </p:nvPr>
        </p:nvSpPr>
        <p:spPr>
          <a:xfrm>
            <a:off x="607485" y="1604433"/>
            <a:ext cx="5342468" cy="4567767"/>
          </a:xfrm>
        </p:spPr>
        <p:txBody>
          <a:bodyPr vert="horz" lIns="0" tIns="0" rIns="0" bIns="0" rtlCol="0">
            <a:noAutofit/>
          </a:bodyPr>
          <a:lstStyle>
            <a:lvl1pPr>
              <a:defRPr lang="en-US" dirty="0" smtClean="0"/>
            </a:lvl1pPr>
            <a:lvl2pPr>
              <a:defRPr lang="en-US" dirty="0" smtClean="0"/>
            </a:lvl2pPr>
            <a:lvl3pPr>
              <a:defRPr lang="en-US" sz="1867" dirty="0" smtClean="0"/>
            </a:lvl3pPr>
            <a:lvl4pPr>
              <a:defRPr lang="en-US" sz="1600" dirty="0" smtClean="0"/>
            </a:lvl4pPr>
            <a:lvl5pPr>
              <a:defRPr lang="en-US" sz="1600" dirty="0"/>
            </a:lvl5pPr>
          </a:lstStyle>
          <a:p>
            <a:pPr marR="0" lvl="0" fontAlgn="auto">
              <a:lnSpc>
                <a:spcPct val="100000"/>
              </a:lnSpc>
              <a:buClrTx/>
              <a:buSzTx/>
              <a:tabLst/>
            </a:pPr>
            <a:r>
              <a:rPr lang="en-US" dirty="0" smtClean="0"/>
              <a:t>18pt Intel Clear body text</a:t>
            </a:r>
          </a:p>
          <a:p>
            <a:pPr marR="0" lvl="1" fontAlgn="auto">
              <a:lnSpc>
                <a:spcPct val="100000"/>
              </a:lnSpc>
              <a:spcAft>
                <a:spcPts val="0"/>
              </a:spcAft>
              <a:buClrTx/>
              <a:buSzTx/>
              <a:tabLst/>
            </a:pPr>
            <a:r>
              <a:rPr lang="en-US" dirty="0" smtClean="0"/>
              <a:t>16pt Intel Clear bullet one</a:t>
            </a:r>
          </a:p>
          <a:p>
            <a:pPr lvl="2"/>
            <a:r>
              <a:rPr lang="en-US" dirty="0" err="1" smtClean="0"/>
              <a:t>14pt</a:t>
            </a:r>
            <a:r>
              <a:rPr lang="en-US" dirty="0" smtClean="0"/>
              <a:t> Intel Clear third level</a:t>
            </a:r>
          </a:p>
          <a:p>
            <a:pPr lvl="3"/>
            <a:r>
              <a:rPr lang="en-US" dirty="0" err="1" smtClean="0"/>
              <a:t>12pt</a:t>
            </a:r>
            <a:r>
              <a:rPr lang="en-US" dirty="0" smtClean="0"/>
              <a:t> Intel Clear fourth level</a:t>
            </a:r>
          </a:p>
          <a:p>
            <a:pPr lvl="4"/>
            <a:r>
              <a:rPr lang="en-US" dirty="0" err="1" smtClean="0"/>
              <a:t>12pt</a:t>
            </a:r>
            <a:r>
              <a:rPr lang="en-US" dirty="0" smtClean="0"/>
              <a:t> Intel Clear fifth level</a:t>
            </a:r>
            <a:endParaRPr lang="en-US" dirty="0"/>
          </a:p>
        </p:txBody>
      </p:sp>
      <p:sp>
        <p:nvSpPr>
          <p:cNvPr id="8" name="Title 6"/>
          <p:cNvSpPr>
            <a:spLocks noGrp="1"/>
          </p:cNvSpPr>
          <p:nvPr>
            <p:ph type="title" hasCustomPrompt="1"/>
          </p:nvPr>
        </p:nvSpPr>
        <p:spPr>
          <a:xfrm>
            <a:off x="607484" y="411797"/>
            <a:ext cx="10972800" cy="1158240"/>
          </a:xfrm>
        </p:spPr>
        <p:txBody>
          <a:bodyPr/>
          <a:lstStyle>
            <a:lvl1pPr>
              <a:defRPr b="0" i="0" baseline="0">
                <a:solidFill>
                  <a:srgbClr val="003C71"/>
                </a:solidFill>
                <a:latin typeface="Intel Clear"/>
                <a:cs typeface="Intel Clear"/>
              </a:defRPr>
            </a:lvl1pPr>
          </a:lstStyle>
          <a:p>
            <a:r>
              <a:rPr lang="en-US" dirty="0" smtClean="0"/>
              <a:t>28pt Intel Clear Headline</a:t>
            </a:r>
            <a:endParaRPr lang="en-US" dirty="0"/>
          </a:p>
        </p:txBody>
      </p:sp>
      <p:sp>
        <p:nvSpPr>
          <p:cNvPr id="9" name="Picture Placeholder 8"/>
          <p:cNvSpPr>
            <a:spLocks noGrp="1"/>
          </p:cNvSpPr>
          <p:nvPr>
            <p:ph type="pic" sz="quarter" idx="13"/>
          </p:nvPr>
        </p:nvSpPr>
        <p:spPr>
          <a:xfrm>
            <a:off x="6441018" y="1257907"/>
            <a:ext cx="4241497" cy="2227933"/>
          </a:xfrm>
          <a:solidFill>
            <a:schemeClr val="bg2">
              <a:lumMod val="60000"/>
              <a:lumOff val="40000"/>
            </a:schemeClr>
          </a:solidFill>
        </p:spPr>
        <p:txBody>
          <a:bodyPr/>
          <a:lstStyle>
            <a:lvl1pPr>
              <a:defRPr sz="2400">
                <a:latin typeface="Intel Clear"/>
              </a:defRPr>
            </a:lvl1pPr>
          </a:lstStyle>
          <a:p>
            <a:r>
              <a:rPr lang="en-US" sz="1467" smtClean="0">
                <a:latin typeface="Arial"/>
              </a:rPr>
              <a:t>Click icon to add picture</a:t>
            </a:r>
            <a:endParaRPr lang="en-US" sz="1467" dirty="0">
              <a:latin typeface="Arial"/>
            </a:endParaRPr>
          </a:p>
        </p:txBody>
      </p:sp>
      <p:sp>
        <p:nvSpPr>
          <p:cNvPr id="10" name="Picture Placeholder 8"/>
          <p:cNvSpPr>
            <a:spLocks noGrp="1"/>
          </p:cNvSpPr>
          <p:nvPr>
            <p:ph type="pic" sz="quarter" idx="14"/>
          </p:nvPr>
        </p:nvSpPr>
        <p:spPr>
          <a:xfrm>
            <a:off x="6441018" y="3791863"/>
            <a:ext cx="4241497" cy="2227933"/>
          </a:xfrm>
          <a:solidFill>
            <a:schemeClr val="bg2">
              <a:lumMod val="60000"/>
              <a:lumOff val="40000"/>
            </a:schemeClr>
          </a:solidFill>
        </p:spPr>
        <p:txBody>
          <a:bodyPr/>
          <a:lstStyle>
            <a:lvl1pPr>
              <a:defRPr sz="2400">
                <a:latin typeface="Intel Clear"/>
              </a:defRPr>
            </a:lvl1pPr>
          </a:lstStyle>
          <a:p>
            <a:r>
              <a:rPr lang="en-US" sz="1467" smtClean="0">
                <a:latin typeface="Arial"/>
              </a:rPr>
              <a:t>Click icon to add picture</a:t>
            </a:r>
            <a:endParaRPr lang="en-US" sz="1467" dirty="0">
              <a:latin typeface="Arial"/>
            </a:endParaRPr>
          </a:p>
        </p:txBody>
      </p:sp>
    </p:spTree>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p:txBody>
          <a:bodyPr/>
          <a:lstStyle/>
          <a:p>
            <a:endParaRPr lang="en-US" dirty="0">
              <a:solidFill>
                <a:prstClr val="white"/>
              </a:solidFill>
            </a:endParaRPr>
          </a:p>
        </p:txBody>
      </p:sp>
      <p:sp>
        <p:nvSpPr>
          <p:cNvPr id="7" name="Slide Number Placeholder 6"/>
          <p:cNvSpPr>
            <a:spLocks noGrp="1"/>
          </p:cNvSpPr>
          <p:nvPr>
            <p:ph type="sldNum" sz="quarter" idx="12"/>
          </p:nvPr>
        </p:nvSpPr>
        <p:spPr/>
        <p:txBody>
          <a:bodyPr/>
          <a:lstStyle/>
          <a:p>
            <a:fld id="{EE2556C5-CE8C-6547-B838-EA80C61A4AF7}" type="slidenum">
              <a:rPr lang="en-US" smtClean="0">
                <a:solidFill>
                  <a:prstClr val="white"/>
                </a:solidFill>
              </a:rPr>
              <a:pPr/>
              <a:t>‹#›</a:t>
            </a:fld>
            <a:endParaRPr lang="en-US" dirty="0">
              <a:solidFill>
                <a:prstClr val="white"/>
              </a:solidFill>
            </a:endParaRPr>
          </a:p>
        </p:txBody>
      </p:sp>
      <p:sp>
        <p:nvSpPr>
          <p:cNvPr id="15" name="Content Placeholder 2"/>
          <p:cNvSpPr>
            <a:spLocks noGrp="1"/>
          </p:cNvSpPr>
          <p:nvPr>
            <p:ph sz="half" idx="1" hasCustomPrompt="1"/>
          </p:nvPr>
        </p:nvSpPr>
        <p:spPr>
          <a:xfrm>
            <a:off x="607485" y="1604433"/>
            <a:ext cx="5342468" cy="4567767"/>
          </a:xfrm>
        </p:spPr>
        <p:txBody>
          <a:bodyPr vert="horz" lIns="0" tIns="0" rIns="0" bIns="0" rtlCol="0">
            <a:noAutofit/>
          </a:bodyPr>
          <a:lstStyle>
            <a:lvl1pPr>
              <a:defRPr lang="en-US" dirty="0" smtClean="0"/>
            </a:lvl1pPr>
            <a:lvl2pPr>
              <a:defRPr lang="en-US" dirty="0" smtClean="0"/>
            </a:lvl2pPr>
            <a:lvl3pPr>
              <a:defRPr lang="en-US" sz="1867" dirty="0" smtClean="0"/>
            </a:lvl3pPr>
            <a:lvl4pPr>
              <a:defRPr lang="en-US" sz="1600" dirty="0" smtClean="0"/>
            </a:lvl4pPr>
            <a:lvl5pPr>
              <a:defRPr lang="en-US" sz="1600" dirty="0"/>
            </a:lvl5pPr>
          </a:lstStyle>
          <a:p>
            <a:pPr marR="0" lvl="0" fontAlgn="auto">
              <a:lnSpc>
                <a:spcPct val="100000"/>
              </a:lnSpc>
              <a:buClrTx/>
              <a:buSzTx/>
              <a:tabLst/>
            </a:pPr>
            <a:r>
              <a:rPr lang="en-US" dirty="0" smtClean="0"/>
              <a:t>18pt Intel Clear body text</a:t>
            </a:r>
          </a:p>
          <a:p>
            <a:pPr marR="0" lvl="1" fontAlgn="auto">
              <a:lnSpc>
                <a:spcPct val="100000"/>
              </a:lnSpc>
              <a:spcAft>
                <a:spcPts val="0"/>
              </a:spcAft>
              <a:buClrTx/>
              <a:buSzTx/>
              <a:tabLst/>
            </a:pPr>
            <a:r>
              <a:rPr lang="en-US" dirty="0" smtClean="0"/>
              <a:t>16pt Intel Clear bullet one</a:t>
            </a:r>
          </a:p>
          <a:p>
            <a:pPr lvl="2"/>
            <a:r>
              <a:rPr lang="en-US" dirty="0" err="1" smtClean="0"/>
              <a:t>14pt</a:t>
            </a:r>
            <a:r>
              <a:rPr lang="en-US" dirty="0" smtClean="0"/>
              <a:t> Intel Clear third level</a:t>
            </a:r>
          </a:p>
          <a:p>
            <a:pPr lvl="3"/>
            <a:r>
              <a:rPr lang="en-US" dirty="0" err="1" smtClean="0"/>
              <a:t>12pt</a:t>
            </a:r>
            <a:r>
              <a:rPr lang="en-US" dirty="0" smtClean="0"/>
              <a:t> Intel Clear fourth level</a:t>
            </a:r>
          </a:p>
          <a:p>
            <a:pPr lvl="4"/>
            <a:r>
              <a:rPr lang="en-US" dirty="0" err="1" smtClean="0"/>
              <a:t>12pt</a:t>
            </a:r>
            <a:r>
              <a:rPr lang="en-US" dirty="0" smtClean="0"/>
              <a:t> Intel Clear fifth level</a:t>
            </a:r>
            <a:endParaRPr lang="en-US" dirty="0"/>
          </a:p>
        </p:txBody>
      </p:sp>
      <p:sp>
        <p:nvSpPr>
          <p:cNvPr id="16" name="Content Placeholder 2"/>
          <p:cNvSpPr>
            <a:spLocks noGrp="1"/>
          </p:cNvSpPr>
          <p:nvPr>
            <p:ph sz="half" idx="13" hasCustomPrompt="1"/>
          </p:nvPr>
        </p:nvSpPr>
        <p:spPr>
          <a:xfrm>
            <a:off x="6237817" y="1604433"/>
            <a:ext cx="5340352" cy="4567767"/>
          </a:xfrm>
        </p:spPr>
        <p:txBody>
          <a:bodyPr vert="horz" lIns="0" tIns="0" rIns="0" bIns="0" rtlCol="0">
            <a:noAutofit/>
          </a:bodyPr>
          <a:lstStyle>
            <a:lvl1pPr>
              <a:defRPr lang="en-US" dirty="0" smtClean="0"/>
            </a:lvl1pPr>
            <a:lvl2pPr>
              <a:defRPr lang="en-US" dirty="0" smtClean="0"/>
            </a:lvl2pPr>
            <a:lvl3pPr>
              <a:defRPr lang="en-US" sz="1867" dirty="0" smtClean="0"/>
            </a:lvl3pPr>
            <a:lvl4pPr>
              <a:defRPr lang="en-US" sz="1600" dirty="0" smtClean="0"/>
            </a:lvl4pPr>
            <a:lvl5pPr>
              <a:defRPr lang="en-US" sz="1600" dirty="0"/>
            </a:lvl5pPr>
          </a:lstStyle>
          <a:p>
            <a:pPr marR="0" lvl="0" fontAlgn="auto">
              <a:lnSpc>
                <a:spcPct val="100000"/>
              </a:lnSpc>
              <a:buClrTx/>
              <a:buSzTx/>
              <a:tabLst/>
            </a:pPr>
            <a:r>
              <a:rPr lang="en-US" dirty="0" smtClean="0"/>
              <a:t>18pt Intel Clear body text</a:t>
            </a:r>
          </a:p>
          <a:p>
            <a:pPr marR="0" lvl="1" fontAlgn="auto">
              <a:lnSpc>
                <a:spcPct val="100000"/>
              </a:lnSpc>
              <a:spcAft>
                <a:spcPts val="0"/>
              </a:spcAft>
              <a:buClrTx/>
              <a:buSzTx/>
              <a:tabLst/>
            </a:pPr>
            <a:r>
              <a:rPr lang="en-US" dirty="0" smtClean="0"/>
              <a:t>16pt Intel Clear bullet one</a:t>
            </a:r>
          </a:p>
          <a:p>
            <a:pPr lvl="2"/>
            <a:r>
              <a:rPr lang="en-US" dirty="0" err="1" smtClean="0"/>
              <a:t>14pt</a:t>
            </a:r>
            <a:r>
              <a:rPr lang="en-US" dirty="0" smtClean="0"/>
              <a:t> Intel Clear third level</a:t>
            </a:r>
          </a:p>
          <a:p>
            <a:pPr lvl="3"/>
            <a:r>
              <a:rPr lang="en-US" dirty="0" err="1" smtClean="0"/>
              <a:t>12pt</a:t>
            </a:r>
            <a:r>
              <a:rPr lang="en-US" dirty="0" smtClean="0"/>
              <a:t> Intel Clear fourth level</a:t>
            </a:r>
          </a:p>
          <a:p>
            <a:pPr lvl="4"/>
            <a:r>
              <a:rPr lang="en-US" dirty="0" err="1" smtClean="0"/>
              <a:t>12pt</a:t>
            </a:r>
            <a:r>
              <a:rPr lang="en-US" dirty="0" smtClean="0"/>
              <a:t> Intel Clear fifth level</a:t>
            </a:r>
            <a:endParaRPr lang="en-US" dirty="0"/>
          </a:p>
        </p:txBody>
      </p:sp>
      <p:sp>
        <p:nvSpPr>
          <p:cNvPr id="8" name="Title 6"/>
          <p:cNvSpPr>
            <a:spLocks noGrp="1"/>
          </p:cNvSpPr>
          <p:nvPr>
            <p:ph type="title" hasCustomPrompt="1"/>
          </p:nvPr>
        </p:nvSpPr>
        <p:spPr>
          <a:xfrm>
            <a:off x="607484" y="411797"/>
            <a:ext cx="10972800" cy="1158240"/>
          </a:xfrm>
        </p:spPr>
        <p:txBody>
          <a:bodyPr/>
          <a:lstStyle>
            <a:lvl1pPr>
              <a:defRPr b="0" i="0" baseline="0">
                <a:solidFill>
                  <a:srgbClr val="003C71"/>
                </a:solidFill>
                <a:latin typeface="Intel Clear"/>
                <a:cs typeface="Intel Clear"/>
              </a:defRPr>
            </a:lvl1pPr>
          </a:lstStyle>
          <a:p>
            <a:r>
              <a:rPr lang="en-US" dirty="0" smtClean="0"/>
              <a:t>28pt Intel Clear Headline</a:t>
            </a:r>
            <a:endParaRPr lang="en-US" dirty="0"/>
          </a:p>
        </p:txBody>
      </p:sp>
    </p:spTree>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Quote with Attribut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607485" y="1604434"/>
            <a:ext cx="10970684" cy="4567767"/>
          </a:xfrm>
        </p:spPr>
        <p:txBody>
          <a:bodyPr anchor="ctr" anchorCtr="0"/>
          <a:lstStyle>
            <a:lvl1pPr marL="253994" indent="-253994">
              <a:defRPr sz="4800" b="1" baseline="0">
                <a:solidFill>
                  <a:schemeClr val="accent2"/>
                </a:solidFill>
                <a:latin typeface="+mn-lt"/>
                <a:cs typeface="Intel Clear Light" panose="020B0404020203020204" pitchFamily="34" charset="0"/>
              </a:defRPr>
            </a:lvl1pPr>
            <a:lvl2pPr marL="556670" indent="-300559">
              <a:buFont typeface="Lucida Grande"/>
              <a:buChar char="−"/>
              <a:defRPr sz="1600" baseline="0">
                <a:latin typeface="+mn-lt"/>
                <a:cs typeface="Intel Clear" panose="020B0604020203020204" pitchFamily="34" charset="0"/>
              </a:defRPr>
            </a:lvl2pPr>
            <a:lvl3pPr marL="914377" indent="-304792">
              <a:defRPr sz="1600">
                <a:latin typeface="+mn-lt"/>
              </a:defRPr>
            </a:lvl3pPr>
            <a:lvl4pPr>
              <a:defRPr sz="1467">
                <a:latin typeface="+mn-lt"/>
              </a:defRPr>
            </a:lvl4pPr>
            <a:lvl5pPr>
              <a:defRPr sz="1400">
                <a:latin typeface="+mn-lt"/>
              </a:defRPr>
            </a:lvl5pPr>
          </a:lstStyle>
          <a:p>
            <a:pPr lvl="0"/>
            <a:r>
              <a:rPr lang="en-US" dirty="0" smtClean="0"/>
              <a:t>“36pt Intel Clear Bold Text”</a:t>
            </a:r>
          </a:p>
          <a:p>
            <a:pPr lvl="1"/>
            <a:r>
              <a:rPr lang="en-US" dirty="0" err="1" smtClean="0"/>
              <a:t>12pt</a:t>
            </a:r>
            <a:r>
              <a:rPr lang="en-US" dirty="0" smtClean="0"/>
              <a:t> Attribution</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Footer Placeholder 4"/>
          <p:cNvSpPr>
            <a:spLocks noGrp="1"/>
          </p:cNvSpPr>
          <p:nvPr>
            <p:ph type="ftr" sz="quarter" idx="11"/>
          </p:nvPr>
        </p:nvSpPr>
        <p:spPr/>
        <p:txBody>
          <a:bodyPr/>
          <a:lstStyle/>
          <a:p>
            <a:endParaRPr lang="en-US" dirty="0">
              <a:solidFill>
                <a:prstClr val="white"/>
              </a:solidFill>
            </a:endParaRPr>
          </a:p>
        </p:txBody>
      </p:sp>
      <p:sp>
        <p:nvSpPr>
          <p:cNvPr id="6" name="Slide Number Placeholder 5"/>
          <p:cNvSpPr>
            <a:spLocks noGrp="1"/>
          </p:cNvSpPr>
          <p:nvPr>
            <p:ph type="sldNum" sz="quarter" idx="12"/>
          </p:nvPr>
        </p:nvSpPr>
        <p:spPr/>
        <p:txBody>
          <a:bodyPr/>
          <a:lstStyle/>
          <a:p>
            <a:fld id="{EE2556C5-CE8C-6547-B838-EA80C61A4AF7}" type="slidenum">
              <a:rPr lang="en-US" smtClean="0">
                <a:solidFill>
                  <a:prstClr val="white"/>
                </a:solidFill>
              </a:rPr>
              <a:pPr/>
              <a:t>‹#›</a:t>
            </a:fld>
            <a:endParaRPr lang="en-US" dirty="0">
              <a:solidFill>
                <a:prstClr val="white"/>
              </a:solidFill>
            </a:endParaRPr>
          </a:p>
        </p:txBody>
      </p:sp>
      <p:sp>
        <p:nvSpPr>
          <p:cNvPr id="7" name="Title 6"/>
          <p:cNvSpPr>
            <a:spLocks noGrp="1"/>
          </p:cNvSpPr>
          <p:nvPr>
            <p:ph type="title" hasCustomPrompt="1"/>
          </p:nvPr>
        </p:nvSpPr>
        <p:spPr>
          <a:xfrm>
            <a:off x="607484" y="411797"/>
            <a:ext cx="10972800" cy="1158240"/>
          </a:xfrm>
        </p:spPr>
        <p:txBody>
          <a:bodyPr/>
          <a:lstStyle>
            <a:lvl1pPr>
              <a:defRPr b="0" i="0" baseline="0">
                <a:solidFill>
                  <a:srgbClr val="003C71"/>
                </a:solidFill>
                <a:latin typeface="Intel Clear"/>
                <a:cs typeface="Intel Clear"/>
              </a:defRPr>
            </a:lvl1pPr>
          </a:lstStyle>
          <a:p>
            <a:r>
              <a:rPr lang="en-US" dirty="0" smtClean="0"/>
              <a:t>28pt Intel Clear Headline</a:t>
            </a:r>
            <a:endParaRPr lang="en-US" dirty="0"/>
          </a:p>
        </p:txBody>
      </p:sp>
    </p:spTree>
    <p:extLst/>
  </p:cSld>
  <p:clrMapOvr>
    <a:masterClrMapping/>
  </p:clrMapOvr>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Full Bleed Image">
    <p:spTree>
      <p:nvGrpSpPr>
        <p:cNvPr id="1" name=""/>
        <p:cNvGrpSpPr/>
        <p:nvPr/>
      </p:nvGrpSpPr>
      <p:grpSpPr>
        <a:xfrm>
          <a:off x="0" y="0"/>
          <a:ext cx="0" cy="0"/>
          <a:chOff x="0" y="0"/>
          <a:chExt cx="0" cy="0"/>
        </a:xfrm>
      </p:grpSpPr>
      <p:sp>
        <p:nvSpPr>
          <p:cNvPr id="9" name="Picture Placeholder 8"/>
          <p:cNvSpPr>
            <a:spLocks noGrp="1"/>
          </p:cNvSpPr>
          <p:nvPr>
            <p:ph type="pic" sz="quarter" idx="13" hasCustomPrompt="1"/>
          </p:nvPr>
        </p:nvSpPr>
        <p:spPr>
          <a:xfrm>
            <a:off x="0" y="0"/>
            <a:ext cx="12192000" cy="6350445"/>
          </a:xfrm>
          <a:solidFill>
            <a:schemeClr val="bg2">
              <a:lumMod val="60000"/>
              <a:lumOff val="40000"/>
            </a:schemeClr>
          </a:solidFill>
        </p:spPr>
        <p:txBody>
          <a:bodyPr/>
          <a:lstStyle>
            <a:lvl1pPr marL="0" marR="0" indent="0" algn="l" defTabSz="609585" rtl="0" eaLnBrk="1" fontAlgn="auto" latinLnBrk="0" hangingPunct="1">
              <a:lnSpc>
                <a:spcPct val="100000"/>
              </a:lnSpc>
              <a:spcBef>
                <a:spcPts val="1600"/>
              </a:spcBef>
              <a:spcAft>
                <a:spcPts val="0"/>
              </a:spcAft>
              <a:buClrTx/>
              <a:buSzTx/>
              <a:buFont typeface="Wingdings" panose="05000000000000000000" pitchFamily="2" charset="2"/>
              <a:buNone/>
              <a:tabLst/>
              <a:defRPr baseline="0"/>
            </a:lvl1pPr>
          </a:lstStyle>
          <a:p>
            <a:r>
              <a:rPr lang="en-US" dirty="0" smtClean="0"/>
              <a:t>Insert photo here. Drag picture to placeholder or click icon to add.</a:t>
            </a:r>
            <a:endParaRPr lang="en-US" dirty="0"/>
          </a:p>
        </p:txBody>
      </p:sp>
      <p:sp>
        <p:nvSpPr>
          <p:cNvPr id="6" name="Slide Number Placeholder 5"/>
          <p:cNvSpPr>
            <a:spLocks noGrp="1"/>
          </p:cNvSpPr>
          <p:nvPr>
            <p:ph type="sldNum" sz="quarter" idx="12"/>
          </p:nvPr>
        </p:nvSpPr>
        <p:spPr>
          <a:xfrm>
            <a:off x="11623624" y="6394031"/>
            <a:ext cx="384312" cy="365125"/>
          </a:xfrm>
        </p:spPr>
        <p:txBody>
          <a:bodyPr/>
          <a:lstStyle/>
          <a:p>
            <a:fld id="{EE2556C5-CE8C-6547-B838-EA80C61A4AF7}" type="slidenum">
              <a:rPr lang="en-US" smtClean="0">
                <a:solidFill>
                  <a:prstClr val="white"/>
                </a:solidFill>
              </a:rPr>
              <a:pPr/>
              <a:t>‹#›</a:t>
            </a:fld>
            <a:endParaRPr lang="en-US" dirty="0">
              <a:solidFill>
                <a:prstClr val="white"/>
              </a:solidFill>
            </a:endParaRPr>
          </a:p>
        </p:txBody>
      </p:sp>
      <p:sp>
        <p:nvSpPr>
          <p:cNvPr id="7" name="Title 6"/>
          <p:cNvSpPr>
            <a:spLocks noGrp="1"/>
          </p:cNvSpPr>
          <p:nvPr>
            <p:ph type="title" hasCustomPrompt="1"/>
          </p:nvPr>
        </p:nvSpPr>
        <p:spPr>
          <a:xfrm>
            <a:off x="607484" y="411797"/>
            <a:ext cx="10972800" cy="1158240"/>
          </a:xfrm>
        </p:spPr>
        <p:txBody>
          <a:bodyPr/>
          <a:lstStyle>
            <a:lvl1pPr>
              <a:defRPr b="0" i="0" baseline="0">
                <a:solidFill>
                  <a:srgbClr val="003C71"/>
                </a:solidFill>
                <a:latin typeface="Intel Clear"/>
                <a:cs typeface="Intel Clear"/>
              </a:defRPr>
            </a:lvl1pPr>
          </a:lstStyle>
          <a:p>
            <a:r>
              <a:rPr lang="en-US" dirty="0" smtClean="0"/>
              <a:t>28pt Intel Clear Headline</a:t>
            </a:r>
            <a:endParaRPr lang="en-US" dirty="0"/>
          </a:p>
        </p:txBody>
      </p:sp>
      <p:sp>
        <p:nvSpPr>
          <p:cNvPr id="8" name="Footer Placeholder 4"/>
          <p:cNvSpPr>
            <a:spLocks noGrp="1"/>
          </p:cNvSpPr>
          <p:nvPr>
            <p:ph type="ftr" sz="quarter" idx="3"/>
          </p:nvPr>
        </p:nvSpPr>
        <p:spPr>
          <a:xfrm>
            <a:off x="4165600" y="6501641"/>
            <a:ext cx="3860800" cy="334435"/>
          </a:xfrm>
          <a:prstGeom prst="rect">
            <a:avLst/>
          </a:prstGeom>
        </p:spPr>
        <p:txBody>
          <a:bodyPr vert="horz" lIns="91440" tIns="45720" rIns="91440" bIns="45720" rtlCol="0" anchor="ctr"/>
          <a:lstStyle>
            <a:lvl1pPr algn="ctr">
              <a:defRPr sz="1067">
                <a:solidFill>
                  <a:schemeClr val="bg1"/>
                </a:solidFill>
                <a:latin typeface="+mn-lt"/>
              </a:defRPr>
            </a:lvl1pPr>
          </a:lstStyle>
          <a:p>
            <a:endParaRPr lang="en-US" dirty="0">
              <a:solidFill>
                <a:prstClr val="white"/>
              </a:solidFill>
            </a:endParaRPr>
          </a:p>
        </p:txBody>
      </p:sp>
    </p:spTree>
    <p:extLst/>
  </p:cSld>
  <p:clrMapOvr>
    <a:masterClrMapping/>
  </p:clrMapOvr>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ext and Bottom Half Image">
    <p:spTree>
      <p:nvGrpSpPr>
        <p:cNvPr id="1" name=""/>
        <p:cNvGrpSpPr/>
        <p:nvPr/>
      </p:nvGrpSpPr>
      <p:grpSpPr>
        <a:xfrm>
          <a:off x="0" y="0"/>
          <a:ext cx="0" cy="0"/>
          <a:chOff x="0" y="0"/>
          <a:chExt cx="0" cy="0"/>
        </a:xfrm>
      </p:grpSpPr>
      <p:sp>
        <p:nvSpPr>
          <p:cNvPr id="9" name="Picture Placeholder 8"/>
          <p:cNvSpPr>
            <a:spLocks noGrp="1"/>
          </p:cNvSpPr>
          <p:nvPr>
            <p:ph type="pic" sz="quarter" idx="13" hasCustomPrompt="1"/>
          </p:nvPr>
        </p:nvSpPr>
        <p:spPr>
          <a:xfrm>
            <a:off x="0" y="3432175"/>
            <a:ext cx="12192000" cy="2918271"/>
          </a:xfrm>
          <a:solidFill>
            <a:schemeClr val="bg2">
              <a:lumMod val="60000"/>
              <a:lumOff val="40000"/>
            </a:schemeClr>
          </a:solidFill>
        </p:spPr>
        <p:txBody>
          <a:bodyPr/>
          <a:lstStyle>
            <a:lvl1pPr marL="0" marR="0" indent="0" algn="l" defTabSz="609585" rtl="0" eaLnBrk="1" fontAlgn="auto" latinLnBrk="0" hangingPunct="1">
              <a:lnSpc>
                <a:spcPct val="100000"/>
              </a:lnSpc>
              <a:spcBef>
                <a:spcPts val="1600"/>
              </a:spcBef>
              <a:spcAft>
                <a:spcPts val="0"/>
              </a:spcAft>
              <a:buClrTx/>
              <a:buSzTx/>
              <a:buFont typeface="Wingdings" panose="05000000000000000000" pitchFamily="2" charset="2"/>
              <a:buNone/>
              <a:tabLst/>
              <a:defRPr baseline="0"/>
            </a:lvl1pPr>
          </a:lstStyle>
          <a:p>
            <a:r>
              <a:rPr lang="en-US" dirty="0" smtClean="0"/>
              <a:t>Insert photo here. Drag picture to placeholder or click icon to add.</a:t>
            </a:r>
          </a:p>
        </p:txBody>
      </p:sp>
      <p:sp>
        <p:nvSpPr>
          <p:cNvPr id="6" name="Slide Number Placeholder 5"/>
          <p:cNvSpPr>
            <a:spLocks noGrp="1"/>
          </p:cNvSpPr>
          <p:nvPr>
            <p:ph type="sldNum" sz="quarter" idx="12"/>
          </p:nvPr>
        </p:nvSpPr>
        <p:spPr>
          <a:xfrm>
            <a:off x="11623624" y="6394031"/>
            <a:ext cx="384312" cy="365125"/>
          </a:xfrm>
        </p:spPr>
        <p:txBody>
          <a:bodyPr/>
          <a:lstStyle/>
          <a:p>
            <a:fld id="{EE2556C5-CE8C-6547-B838-EA80C61A4AF7}" type="slidenum">
              <a:rPr lang="en-US" smtClean="0">
                <a:solidFill>
                  <a:prstClr val="white"/>
                </a:solidFill>
              </a:rPr>
              <a:pPr/>
              <a:t>‹#›</a:t>
            </a:fld>
            <a:endParaRPr lang="en-US" dirty="0">
              <a:solidFill>
                <a:prstClr val="white"/>
              </a:solidFill>
            </a:endParaRPr>
          </a:p>
        </p:txBody>
      </p:sp>
      <p:sp>
        <p:nvSpPr>
          <p:cNvPr id="18" name="Content Placeholder 2"/>
          <p:cNvSpPr>
            <a:spLocks noGrp="1"/>
          </p:cNvSpPr>
          <p:nvPr>
            <p:ph sz="half" idx="1" hasCustomPrompt="1"/>
          </p:nvPr>
        </p:nvSpPr>
        <p:spPr>
          <a:xfrm>
            <a:off x="607485" y="1604433"/>
            <a:ext cx="5342468" cy="1745720"/>
          </a:xfrm>
        </p:spPr>
        <p:txBody>
          <a:bodyPr vert="horz" lIns="0" tIns="0" rIns="0" bIns="0" rtlCol="0">
            <a:noAutofit/>
          </a:bodyPr>
          <a:lstStyle>
            <a:lvl1pPr>
              <a:defRPr lang="en-US" dirty="0" smtClean="0"/>
            </a:lvl1pPr>
            <a:lvl2pPr>
              <a:defRPr lang="en-US" dirty="0" smtClean="0"/>
            </a:lvl2pPr>
            <a:lvl3pPr>
              <a:defRPr lang="en-US" sz="1867" dirty="0" smtClean="0"/>
            </a:lvl3pPr>
            <a:lvl4pPr>
              <a:defRPr lang="en-US" sz="1600" dirty="0" smtClean="0"/>
            </a:lvl4pPr>
            <a:lvl5pPr>
              <a:defRPr lang="en-US" sz="1600" dirty="0"/>
            </a:lvl5pPr>
          </a:lstStyle>
          <a:p>
            <a:pPr marR="0" lvl="0" fontAlgn="auto">
              <a:lnSpc>
                <a:spcPct val="100000"/>
              </a:lnSpc>
              <a:buClrTx/>
              <a:buSzTx/>
              <a:tabLst/>
            </a:pPr>
            <a:r>
              <a:rPr lang="en-US" dirty="0" smtClean="0"/>
              <a:t>18pt Intel Clear body text</a:t>
            </a:r>
          </a:p>
          <a:p>
            <a:pPr marR="0" lvl="1" fontAlgn="auto">
              <a:lnSpc>
                <a:spcPct val="100000"/>
              </a:lnSpc>
              <a:spcAft>
                <a:spcPts val="0"/>
              </a:spcAft>
              <a:buClrTx/>
              <a:buSzTx/>
              <a:tabLst/>
            </a:pPr>
            <a:r>
              <a:rPr lang="en-US" dirty="0" smtClean="0"/>
              <a:t>16pt Intel Clear bullet one</a:t>
            </a:r>
          </a:p>
          <a:p>
            <a:pPr lvl="2"/>
            <a:r>
              <a:rPr lang="en-US" dirty="0" err="1" smtClean="0"/>
              <a:t>14pt</a:t>
            </a:r>
            <a:r>
              <a:rPr lang="en-US" dirty="0" smtClean="0"/>
              <a:t> Intel Clear third level</a:t>
            </a:r>
          </a:p>
          <a:p>
            <a:pPr lvl="3"/>
            <a:r>
              <a:rPr lang="en-US" dirty="0" err="1" smtClean="0"/>
              <a:t>12pt</a:t>
            </a:r>
            <a:r>
              <a:rPr lang="en-US" dirty="0" smtClean="0"/>
              <a:t> Intel Clear fourth level</a:t>
            </a:r>
          </a:p>
          <a:p>
            <a:pPr lvl="4"/>
            <a:r>
              <a:rPr lang="en-US" dirty="0" err="1" smtClean="0"/>
              <a:t>12pt</a:t>
            </a:r>
            <a:r>
              <a:rPr lang="en-US" dirty="0" smtClean="0"/>
              <a:t> Intel Clear fifth level</a:t>
            </a:r>
            <a:endParaRPr lang="en-US" dirty="0"/>
          </a:p>
        </p:txBody>
      </p:sp>
      <p:sp>
        <p:nvSpPr>
          <p:cNvPr id="19" name="Content Placeholder 2"/>
          <p:cNvSpPr>
            <a:spLocks noGrp="1"/>
          </p:cNvSpPr>
          <p:nvPr>
            <p:ph sz="half" idx="15" hasCustomPrompt="1"/>
          </p:nvPr>
        </p:nvSpPr>
        <p:spPr>
          <a:xfrm>
            <a:off x="6237817" y="1604433"/>
            <a:ext cx="5340352" cy="1745720"/>
          </a:xfrm>
        </p:spPr>
        <p:txBody>
          <a:bodyPr vert="horz" lIns="0" tIns="0" rIns="0" bIns="0" rtlCol="0">
            <a:noAutofit/>
          </a:bodyPr>
          <a:lstStyle>
            <a:lvl1pPr>
              <a:defRPr lang="en-US" dirty="0" smtClean="0"/>
            </a:lvl1pPr>
            <a:lvl2pPr>
              <a:defRPr lang="en-US" dirty="0" smtClean="0"/>
            </a:lvl2pPr>
            <a:lvl3pPr>
              <a:defRPr lang="en-US" sz="1867" dirty="0" smtClean="0"/>
            </a:lvl3pPr>
            <a:lvl4pPr>
              <a:defRPr lang="en-US" sz="1600" dirty="0" smtClean="0"/>
            </a:lvl4pPr>
            <a:lvl5pPr>
              <a:defRPr lang="en-US" sz="1600" dirty="0"/>
            </a:lvl5pPr>
          </a:lstStyle>
          <a:p>
            <a:pPr marR="0" lvl="0" fontAlgn="auto">
              <a:lnSpc>
                <a:spcPct val="100000"/>
              </a:lnSpc>
              <a:buClrTx/>
              <a:buSzTx/>
              <a:tabLst/>
            </a:pPr>
            <a:r>
              <a:rPr lang="en-US" dirty="0" smtClean="0"/>
              <a:t>18pt Intel Clear body text</a:t>
            </a:r>
          </a:p>
          <a:p>
            <a:pPr marR="0" lvl="1" fontAlgn="auto">
              <a:lnSpc>
                <a:spcPct val="100000"/>
              </a:lnSpc>
              <a:spcAft>
                <a:spcPts val="0"/>
              </a:spcAft>
              <a:buClrTx/>
              <a:buSzTx/>
              <a:tabLst/>
            </a:pPr>
            <a:r>
              <a:rPr lang="en-US" dirty="0" smtClean="0"/>
              <a:t>16pt Intel Clear bullet one</a:t>
            </a:r>
          </a:p>
          <a:p>
            <a:pPr lvl="2"/>
            <a:r>
              <a:rPr lang="en-US" dirty="0" err="1" smtClean="0"/>
              <a:t>14pt</a:t>
            </a:r>
            <a:r>
              <a:rPr lang="en-US" dirty="0" smtClean="0"/>
              <a:t> Intel Clear third level</a:t>
            </a:r>
          </a:p>
          <a:p>
            <a:pPr lvl="3"/>
            <a:r>
              <a:rPr lang="en-US" dirty="0" err="1" smtClean="0"/>
              <a:t>12pt</a:t>
            </a:r>
            <a:r>
              <a:rPr lang="en-US" dirty="0" smtClean="0"/>
              <a:t> Intel Clear fourth level</a:t>
            </a:r>
          </a:p>
          <a:p>
            <a:pPr lvl="4"/>
            <a:r>
              <a:rPr lang="en-US" dirty="0" err="1" smtClean="0"/>
              <a:t>12pt</a:t>
            </a:r>
            <a:r>
              <a:rPr lang="en-US" dirty="0" smtClean="0"/>
              <a:t> Intel Clear fifth level</a:t>
            </a:r>
            <a:endParaRPr lang="en-US" dirty="0"/>
          </a:p>
        </p:txBody>
      </p:sp>
      <p:sp>
        <p:nvSpPr>
          <p:cNvPr id="3" name="TextBox 2"/>
          <p:cNvSpPr txBox="1"/>
          <p:nvPr userDrawn="1"/>
        </p:nvSpPr>
        <p:spPr>
          <a:xfrm>
            <a:off x="1345983" y="6634394"/>
            <a:ext cx="184731" cy="297454"/>
          </a:xfrm>
          <a:prstGeom prst="rect">
            <a:avLst/>
          </a:prstGeom>
          <a:noFill/>
        </p:spPr>
        <p:txBody>
          <a:bodyPr wrap="none" rtlCol="0">
            <a:spAutoFit/>
          </a:bodyPr>
          <a:lstStyle/>
          <a:p>
            <a:pPr defTabSz="609585"/>
            <a:endParaRPr lang="en-US" sz="1333" dirty="0" smtClean="0">
              <a:solidFill>
                <a:srgbClr val="003C71"/>
              </a:solidFill>
              <a:cs typeface="Neo Sans Intel"/>
            </a:endParaRPr>
          </a:p>
        </p:txBody>
      </p:sp>
      <p:sp>
        <p:nvSpPr>
          <p:cNvPr id="10" name="Title 6"/>
          <p:cNvSpPr>
            <a:spLocks noGrp="1"/>
          </p:cNvSpPr>
          <p:nvPr>
            <p:ph type="title" hasCustomPrompt="1"/>
          </p:nvPr>
        </p:nvSpPr>
        <p:spPr>
          <a:xfrm>
            <a:off x="607484" y="411797"/>
            <a:ext cx="10972800" cy="1158240"/>
          </a:xfrm>
        </p:spPr>
        <p:txBody>
          <a:bodyPr/>
          <a:lstStyle>
            <a:lvl1pPr>
              <a:defRPr b="0" i="0" baseline="0">
                <a:solidFill>
                  <a:srgbClr val="003C71"/>
                </a:solidFill>
                <a:latin typeface="Intel Clear"/>
                <a:cs typeface="Intel Clear"/>
              </a:defRPr>
            </a:lvl1pPr>
          </a:lstStyle>
          <a:p>
            <a:r>
              <a:rPr lang="en-US" dirty="0" smtClean="0"/>
              <a:t>28pt Intel Clear Headline</a:t>
            </a:r>
            <a:endParaRPr lang="en-US" dirty="0"/>
          </a:p>
        </p:txBody>
      </p:sp>
      <p:sp>
        <p:nvSpPr>
          <p:cNvPr id="11" name="Footer Placeholder 4"/>
          <p:cNvSpPr>
            <a:spLocks noGrp="1"/>
          </p:cNvSpPr>
          <p:nvPr>
            <p:ph type="ftr" sz="quarter" idx="3"/>
          </p:nvPr>
        </p:nvSpPr>
        <p:spPr>
          <a:xfrm>
            <a:off x="4165600" y="6501641"/>
            <a:ext cx="3860800" cy="334435"/>
          </a:xfrm>
          <a:prstGeom prst="rect">
            <a:avLst/>
          </a:prstGeom>
        </p:spPr>
        <p:txBody>
          <a:bodyPr vert="horz" lIns="91440" tIns="45720" rIns="91440" bIns="45720" rtlCol="0" anchor="ctr"/>
          <a:lstStyle>
            <a:lvl1pPr algn="ctr">
              <a:defRPr sz="1067">
                <a:solidFill>
                  <a:schemeClr val="bg1"/>
                </a:solidFill>
                <a:latin typeface="+mn-lt"/>
              </a:defRPr>
            </a:lvl1pPr>
          </a:lstStyle>
          <a:p>
            <a:endParaRPr lang="en-US" dirty="0">
              <a:solidFill>
                <a:prstClr val="white"/>
              </a:solidFill>
            </a:endParaRPr>
          </a:p>
        </p:txBody>
      </p:sp>
    </p:spTree>
    <p:extLst/>
  </p:cSld>
  <p:clrMapOvr>
    <a:masterClrMapping/>
  </p:clrMapOvr>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ext and Right Image">
    <p:spTree>
      <p:nvGrpSpPr>
        <p:cNvPr id="1" name=""/>
        <p:cNvGrpSpPr/>
        <p:nvPr/>
      </p:nvGrpSpPr>
      <p:grpSpPr>
        <a:xfrm>
          <a:off x="0" y="0"/>
          <a:ext cx="0" cy="0"/>
          <a:chOff x="0" y="0"/>
          <a:chExt cx="0" cy="0"/>
        </a:xfrm>
      </p:grpSpPr>
      <p:sp>
        <p:nvSpPr>
          <p:cNvPr id="9" name="Picture Placeholder 8"/>
          <p:cNvSpPr>
            <a:spLocks noGrp="1"/>
          </p:cNvSpPr>
          <p:nvPr>
            <p:ph type="pic" sz="quarter" idx="13" hasCustomPrompt="1"/>
          </p:nvPr>
        </p:nvSpPr>
        <p:spPr>
          <a:xfrm>
            <a:off x="6237818" y="3"/>
            <a:ext cx="5954183" cy="6340821"/>
          </a:xfrm>
          <a:solidFill>
            <a:schemeClr val="bg2">
              <a:lumMod val="60000"/>
              <a:lumOff val="40000"/>
            </a:schemeClr>
          </a:solidFill>
        </p:spPr>
        <p:txBody>
          <a:bodyPr/>
          <a:lstStyle>
            <a:lvl1pPr>
              <a:defRPr baseline="0"/>
            </a:lvl1pPr>
          </a:lstStyle>
          <a:p>
            <a:r>
              <a:rPr lang="en-US" dirty="0" smtClean="0"/>
              <a:t>Insert photo here. Drag picture to placeholder or click icon to add.</a:t>
            </a:r>
            <a:endParaRPr lang="en-US" dirty="0"/>
          </a:p>
        </p:txBody>
      </p:sp>
      <p:sp>
        <p:nvSpPr>
          <p:cNvPr id="2" name="Title 1"/>
          <p:cNvSpPr>
            <a:spLocks noGrp="1"/>
          </p:cNvSpPr>
          <p:nvPr>
            <p:ph type="title" hasCustomPrompt="1"/>
          </p:nvPr>
        </p:nvSpPr>
        <p:spPr>
          <a:xfrm>
            <a:off x="607484" y="411797"/>
            <a:ext cx="5342467" cy="1158240"/>
          </a:xfrm>
        </p:spPr>
        <p:txBody>
          <a:bodyPr>
            <a:noAutofit/>
          </a:bodyPr>
          <a:lstStyle>
            <a:lvl1pPr>
              <a:defRPr sz="3733" b="0" i="0" baseline="0">
                <a:latin typeface="Intel Clear"/>
                <a:cs typeface="Intel Clear"/>
              </a:defRPr>
            </a:lvl1pPr>
          </a:lstStyle>
          <a:p>
            <a:r>
              <a:rPr lang="en-US" dirty="0" smtClean="0"/>
              <a:t>28pt Intel Clear Headline</a:t>
            </a:r>
            <a:endParaRPr lang="en-US" dirty="0"/>
          </a:p>
        </p:txBody>
      </p:sp>
      <p:sp>
        <p:nvSpPr>
          <p:cNvPr id="6" name="Slide Number Placeholder 5"/>
          <p:cNvSpPr>
            <a:spLocks noGrp="1"/>
          </p:cNvSpPr>
          <p:nvPr>
            <p:ph type="sldNum" sz="quarter" idx="12"/>
          </p:nvPr>
        </p:nvSpPr>
        <p:spPr>
          <a:xfrm>
            <a:off x="11634075" y="6394031"/>
            <a:ext cx="373860" cy="365125"/>
          </a:xfrm>
        </p:spPr>
        <p:txBody>
          <a:bodyPr/>
          <a:lstStyle/>
          <a:p>
            <a:fld id="{EE2556C5-CE8C-6547-B838-EA80C61A4AF7}" type="slidenum">
              <a:rPr lang="en-US" smtClean="0">
                <a:solidFill>
                  <a:prstClr val="white"/>
                </a:solidFill>
              </a:rPr>
              <a:pPr/>
              <a:t>‹#›</a:t>
            </a:fld>
            <a:endParaRPr lang="en-US" dirty="0">
              <a:solidFill>
                <a:prstClr val="white"/>
              </a:solidFill>
            </a:endParaRPr>
          </a:p>
        </p:txBody>
      </p:sp>
      <p:sp>
        <p:nvSpPr>
          <p:cNvPr id="17" name="Content Placeholder 2"/>
          <p:cNvSpPr>
            <a:spLocks noGrp="1"/>
          </p:cNvSpPr>
          <p:nvPr>
            <p:ph sz="half" idx="1" hasCustomPrompt="1"/>
          </p:nvPr>
        </p:nvSpPr>
        <p:spPr>
          <a:xfrm>
            <a:off x="607485" y="1766992"/>
            <a:ext cx="5342467" cy="4567767"/>
          </a:xfrm>
        </p:spPr>
        <p:txBody>
          <a:bodyPr vert="horz" lIns="0" tIns="0" rIns="0" bIns="0" rtlCol="0">
            <a:noAutofit/>
          </a:bodyPr>
          <a:lstStyle>
            <a:lvl1pPr>
              <a:defRPr lang="en-US" dirty="0" smtClean="0"/>
            </a:lvl1pPr>
            <a:lvl2pPr>
              <a:defRPr lang="en-US" dirty="0" smtClean="0"/>
            </a:lvl2pPr>
            <a:lvl3pPr>
              <a:defRPr lang="en-US" sz="1867" dirty="0" smtClean="0"/>
            </a:lvl3pPr>
            <a:lvl4pPr>
              <a:defRPr lang="en-US" sz="1600" dirty="0" smtClean="0"/>
            </a:lvl4pPr>
            <a:lvl5pPr>
              <a:defRPr lang="en-US" sz="1600" dirty="0"/>
            </a:lvl5pPr>
          </a:lstStyle>
          <a:p>
            <a:pPr marR="0" lvl="0" fontAlgn="auto">
              <a:lnSpc>
                <a:spcPct val="100000"/>
              </a:lnSpc>
              <a:buClrTx/>
              <a:buSzTx/>
              <a:tabLst/>
            </a:pPr>
            <a:r>
              <a:rPr lang="en-US" dirty="0" smtClean="0"/>
              <a:t>18pt Intel Clear body text</a:t>
            </a:r>
          </a:p>
          <a:p>
            <a:pPr marR="0" lvl="1" fontAlgn="auto">
              <a:lnSpc>
                <a:spcPct val="100000"/>
              </a:lnSpc>
              <a:spcAft>
                <a:spcPts val="0"/>
              </a:spcAft>
              <a:buClrTx/>
              <a:buSzTx/>
              <a:tabLst/>
            </a:pPr>
            <a:r>
              <a:rPr lang="en-US" dirty="0" smtClean="0"/>
              <a:t>16pt Intel Clear bullet one</a:t>
            </a:r>
          </a:p>
          <a:p>
            <a:pPr lvl="2"/>
            <a:r>
              <a:rPr lang="en-US" dirty="0" err="1" smtClean="0"/>
              <a:t>14pt</a:t>
            </a:r>
            <a:r>
              <a:rPr lang="en-US" dirty="0" smtClean="0"/>
              <a:t> Intel Clear third level</a:t>
            </a:r>
          </a:p>
          <a:p>
            <a:pPr lvl="3"/>
            <a:r>
              <a:rPr lang="en-US" dirty="0" err="1" smtClean="0"/>
              <a:t>12pt</a:t>
            </a:r>
            <a:r>
              <a:rPr lang="en-US" dirty="0" smtClean="0"/>
              <a:t> Intel Clear fourth level</a:t>
            </a:r>
          </a:p>
          <a:p>
            <a:pPr lvl="4"/>
            <a:r>
              <a:rPr lang="en-US" dirty="0" err="1" smtClean="0"/>
              <a:t>12pt</a:t>
            </a:r>
            <a:r>
              <a:rPr lang="en-US" dirty="0" smtClean="0"/>
              <a:t> Intel Clear fifth level</a:t>
            </a:r>
            <a:endParaRPr lang="en-US" dirty="0"/>
          </a:p>
        </p:txBody>
      </p:sp>
      <p:sp>
        <p:nvSpPr>
          <p:cNvPr id="7" name="Footer Placeholder 4"/>
          <p:cNvSpPr>
            <a:spLocks noGrp="1"/>
          </p:cNvSpPr>
          <p:nvPr>
            <p:ph type="ftr" sz="quarter" idx="3"/>
          </p:nvPr>
        </p:nvSpPr>
        <p:spPr>
          <a:xfrm>
            <a:off x="4165600" y="6501641"/>
            <a:ext cx="3860800" cy="334435"/>
          </a:xfrm>
          <a:prstGeom prst="rect">
            <a:avLst/>
          </a:prstGeom>
        </p:spPr>
        <p:txBody>
          <a:bodyPr vert="horz" lIns="91440" tIns="45720" rIns="91440" bIns="45720" rtlCol="0" anchor="ctr"/>
          <a:lstStyle>
            <a:lvl1pPr algn="ctr">
              <a:defRPr sz="1067">
                <a:solidFill>
                  <a:schemeClr val="bg1"/>
                </a:solidFill>
                <a:latin typeface="+mn-lt"/>
              </a:defRPr>
            </a:lvl1pPr>
          </a:lstStyle>
          <a:p>
            <a:endParaRPr lang="en-US" dirty="0">
              <a:solidFill>
                <a:prstClr val="white"/>
              </a:solidFill>
            </a:endParaRPr>
          </a:p>
        </p:txBody>
      </p:sp>
    </p:spTree>
    <p:extLst/>
  </p:cSld>
  <p:clrMapOvr>
    <a:masterClrMapping/>
  </p:clrMapOvr>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White Section Brea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7484" y="2810749"/>
            <a:ext cx="10363200" cy="1362075"/>
          </a:xfrm>
        </p:spPr>
        <p:txBody>
          <a:bodyPr anchor="b" anchorCtr="0">
            <a:noAutofit/>
          </a:bodyPr>
          <a:lstStyle>
            <a:lvl1pPr algn="l">
              <a:lnSpc>
                <a:spcPct val="80000"/>
              </a:lnSpc>
              <a:defRPr sz="7200" b="0" cap="none" spc="0" baseline="0">
                <a:solidFill>
                  <a:srgbClr val="003C71"/>
                </a:solidFill>
                <a:latin typeface="Intel Clear Pro" panose="020B0804020202060201" pitchFamily="34" charset="0"/>
                <a:cs typeface="Intel Clear Pro" panose="020B0804020202060201" pitchFamily="34" charset="0"/>
              </a:defRPr>
            </a:lvl1pPr>
          </a:lstStyle>
          <a:p>
            <a:r>
              <a:rPr lang="en-US" dirty="0" smtClean="0"/>
              <a:t>54pt Intel Clear Pro</a:t>
            </a:r>
            <a:br>
              <a:rPr lang="en-US" dirty="0" smtClean="0"/>
            </a:br>
            <a:r>
              <a:rPr lang="en-US" dirty="0" smtClean="0"/>
              <a:t>white section break</a:t>
            </a:r>
            <a:endParaRPr lang="en-US" dirty="0"/>
          </a:p>
        </p:txBody>
      </p:sp>
      <p:sp>
        <p:nvSpPr>
          <p:cNvPr id="3" name="Text Placeholder 2"/>
          <p:cNvSpPr>
            <a:spLocks noGrp="1"/>
          </p:cNvSpPr>
          <p:nvPr>
            <p:ph type="body" idx="1" hasCustomPrompt="1"/>
          </p:nvPr>
        </p:nvSpPr>
        <p:spPr>
          <a:xfrm>
            <a:off x="607484" y="4321533"/>
            <a:ext cx="10363200" cy="1500187"/>
          </a:xfrm>
        </p:spPr>
        <p:txBody>
          <a:bodyPr anchor="t" anchorCtr="0">
            <a:noAutofit/>
          </a:bodyPr>
          <a:lstStyle>
            <a:lvl1pPr marL="0" indent="0">
              <a:buNone/>
              <a:defRPr sz="2133" b="0" baseline="0">
                <a:solidFill>
                  <a:schemeClr val="accent2"/>
                </a:solidFill>
                <a:latin typeface="+mn-lt"/>
                <a:cs typeface="Intel Clear" panose="020B0604020203020204" pitchFamily="34" charset="0"/>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r>
              <a:rPr lang="en-US" dirty="0" smtClean="0"/>
              <a:t>16pt Intel Clear Subhead</a:t>
            </a:r>
            <a:endParaRPr lang="en-US"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EE2556C5-CE8C-6547-B838-EA80C61A4AF7}" type="slidenum">
              <a:rPr lang="en-US" smtClean="0">
                <a:solidFill>
                  <a:prstClr val="white"/>
                </a:solidFill>
              </a:rPr>
              <a:pPr/>
              <a:t>‹#›</a:t>
            </a:fld>
            <a:endParaRPr lang="en-US" dirty="0">
              <a:solidFill>
                <a:prstClr val="white"/>
              </a:solidFill>
            </a:endParaRPr>
          </a:p>
        </p:txBody>
      </p:sp>
      <p:sp>
        <p:nvSpPr>
          <p:cNvPr id="5" name="Footer Placeholder 4"/>
          <p:cNvSpPr>
            <a:spLocks noGrp="1"/>
          </p:cNvSpPr>
          <p:nvPr>
            <p:ph type="ftr" sz="quarter" idx="3"/>
          </p:nvPr>
        </p:nvSpPr>
        <p:spPr>
          <a:xfrm>
            <a:off x="4165600" y="6501641"/>
            <a:ext cx="3860800" cy="334435"/>
          </a:xfrm>
          <a:prstGeom prst="rect">
            <a:avLst/>
          </a:prstGeom>
        </p:spPr>
        <p:txBody>
          <a:bodyPr vert="horz" lIns="91440" tIns="45720" rIns="91440" bIns="45720" rtlCol="0" anchor="ctr"/>
          <a:lstStyle>
            <a:lvl1pPr algn="ctr">
              <a:defRPr sz="1067">
                <a:solidFill>
                  <a:schemeClr val="bg1"/>
                </a:solidFill>
                <a:latin typeface="+mn-lt"/>
              </a:defRPr>
            </a:lvl1pPr>
          </a:lstStyle>
          <a:p>
            <a:endParaRPr lang="en-US" dirty="0">
              <a:solidFill>
                <a:prstClr val="white"/>
              </a:solidFill>
            </a:endParaRPr>
          </a:p>
        </p:txBody>
      </p:sp>
    </p:spTree>
    <p:extLst/>
  </p:cSld>
  <p:clrMapOvr>
    <a:masterClrMapping/>
  </p:clrMapOvr>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type="secHead" preserve="1">
  <p:cSld name="Blue Section Break">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userDrawn="1">
            <p:ph type="title" hasCustomPrompt="1"/>
          </p:nvPr>
        </p:nvSpPr>
        <p:spPr>
          <a:xfrm>
            <a:off x="607484" y="2810749"/>
            <a:ext cx="10363200" cy="1362075"/>
          </a:xfrm>
        </p:spPr>
        <p:txBody>
          <a:bodyPr anchor="b" anchorCtr="0">
            <a:noAutofit/>
          </a:bodyPr>
          <a:lstStyle>
            <a:lvl1pPr algn="l">
              <a:lnSpc>
                <a:spcPct val="80000"/>
              </a:lnSpc>
              <a:defRPr sz="7200" b="0" cap="none" spc="0" baseline="0">
                <a:solidFill>
                  <a:schemeClr val="bg1"/>
                </a:solidFill>
                <a:latin typeface="Intel Clear Pro" panose="020B0804020202060201" pitchFamily="34" charset="0"/>
                <a:cs typeface="Intel Clear Pro" panose="020B0804020202060201" pitchFamily="34" charset="0"/>
              </a:defRPr>
            </a:lvl1pPr>
          </a:lstStyle>
          <a:p>
            <a:r>
              <a:rPr lang="en-US" dirty="0" smtClean="0"/>
              <a:t>54pt Intel Clear Pro</a:t>
            </a:r>
            <a:br>
              <a:rPr lang="en-US" dirty="0" smtClean="0"/>
            </a:br>
            <a:r>
              <a:rPr lang="en-US" dirty="0" smtClean="0"/>
              <a:t>blue section break</a:t>
            </a:r>
            <a:endParaRPr lang="en-US" dirty="0"/>
          </a:p>
        </p:txBody>
      </p:sp>
      <p:sp>
        <p:nvSpPr>
          <p:cNvPr id="3" name="Text Placeholder 2"/>
          <p:cNvSpPr>
            <a:spLocks noGrp="1"/>
          </p:cNvSpPr>
          <p:nvPr userDrawn="1">
            <p:ph type="body" idx="1" hasCustomPrompt="1"/>
          </p:nvPr>
        </p:nvSpPr>
        <p:spPr>
          <a:xfrm>
            <a:off x="607484" y="4321533"/>
            <a:ext cx="10363200" cy="1500187"/>
          </a:xfrm>
        </p:spPr>
        <p:txBody>
          <a:bodyPr anchor="t" anchorCtr="0">
            <a:noAutofit/>
          </a:bodyPr>
          <a:lstStyle>
            <a:lvl1pPr marL="0" indent="0">
              <a:buNone/>
              <a:defRPr sz="2133" b="0" i="0" baseline="0">
                <a:solidFill>
                  <a:srgbClr val="F3D54E"/>
                </a:solidFill>
                <a:latin typeface="Intel Clear"/>
                <a:cs typeface="Intel Clear"/>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r>
              <a:rPr lang="en-US" dirty="0" smtClean="0"/>
              <a:t>16pt Intel Clear Subhead</a:t>
            </a:r>
            <a:endParaRPr lang="en-US" dirty="0"/>
          </a:p>
        </p:txBody>
      </p:sp>
      <p:sp>
        <p:nvSpPr>
          <p:cNvPr id="5" name="Rectangle 4"/>
          <p:cNvSpPr/>
          <p:nvPr userDrawn="1"/>
        </p:nvSpPr>
        <p:spPr>
          <a:xfrm>
            <a:off x="626275" y="6498502"/>
            <a:ext cx="2641749" cy="164212"/>
          </a:xfrm>
          <a:prstGeom prst="rect">
            <a:avLst/>
          </a:prstGeom>
        </p:spPr>
        <p:txBody>
          <a:bodyPr wrap="none" lIns="0" tIns="0" rIns="0" bIns="0">
            <a:spAutoFit/>
          </a:bodyPr>
          <a:lstStyle/>
          <a:p>
            <a:pPr defTabSz="609585"/>
            <a:r>
              <a:rPr lang="en-US" sz="1067" dirty="0" smtClean="0">
                <a:solidFill>
                  <a:prstClr val="white"/>
                </a:solidFill>
                <a:cs typeface="Neo Sans Intel"/>
              </a:rPr>
              <a:t>Intel® Confidential — INTERNAL USE ONLY</a:t>
            </a:r>
          </a:p>
        </p:txBody>
      </p:sp>
    </p:spTree>
    <p:extLst/>
  </p:cSld>
  <p:clrMapOvr>
    <a:masterClrMapping/>
  </p:clrMapOvr>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Hero Tex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07484" y="2979843"/>
            <a:ext cx="10363200" cy="1500187"/>
          </a:xfrm>
        </p:spPr>
        <p:txBody>
          <a:bodyPr anchor="t" anchorCtr="0">
            <a:noAutofit/>
          </a:bodyPr>
          <a:lstStyle>
            <a:lvl1pPr marL="0" indent="0">
              <a:buNone/>
              <a:defRPr sz="5333" b="0" baseline="0">
                <a:solidFill>
                  <a:schemeClr val="accent2"/>
                </a:solidFill>
                <a:latin typeface="Intel Clear Light" panose="020B0404020203020204" pitchFamily="34" charset="0"/>
                <a:ea typeface="Intel Clear Light" panose="020B0404020203020204" pitchFamily="34" charset="0"/>
                <a:cs typeface="Intel Clear Light" panose="020B0404020203020204" pitchFamily="34" charset="0"/>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r>
              <a:rPr lang="en-US" dirty="0" smtClean="0"/>
              <a:t>40pt Intel Clear Light Body.</a:t>
            </a:r>
            <a:br>
              <a:rPr lang="en-US" dirty="0" smtClean="0"/>
            </a:br>
            <a:r>
              <a:rPr lang="en-US" dirty="0" smtClean="0"/>
              <a:t>For content that is not a section, but has a big idea in text only.</a:t>
            </a:r>
            <a:endParaRPr lang="en-US"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EE2556C5-CE8C-6547-B838-EA80C61A4AF7}" type="slidenum">
              <a:rPr lang="en-US" smtClean="0">
                <a:solidFill>
                  <a:prstClr val="white"/>
                </a:solidFill>
              </a:rPr>
              <a:pPr/>
              <a:t>‹#›</a:t>
            </a:fld>
            <a:endParaRPr lang="en-US" dirty="0">
              <a:solidFill>
                <a:prstClr val="white"/>
              </a:solidFill>
            </a:endParaRPr>
          </a:p>
        </p:txBody>
      </p:sp>
      <p:sp>
        <p:nvSpPr>
          <p:cNvPr id="7" name="Title 1"/>
          <p:cNvSpPr>
            <a:spLocks noGrp="1"/>
          </p:cNvSpPr>
          <p:nvPr>
            <p:ph type="title" hasCustomPrompt="1"/>
          </p:nvPr>
        </p:nvSpPr>
        <p:spPr>
          <a:xfrm>
            <a:off x="607484" y="1469059"/>
            <a:ext cx="10363200" cy="1362075"/>
          </a:xfrm>
        </p:spPr>
        <p:txBody>
          <a:bodyPr anchor="b" anchorCtr="0">
            <a:noAutofit/>
          </a:bodyPr>
          <a:lstStyle>
            <a:lvl1pPr algn="l">
              <a:lnSpc>
                <a:spcPct val="80000"/>
              </a:lnSpc>
              <a:defRPr sz="5333" b="0" cap="none" spc="0" baseline="0">
                <a:solidFill>
                  <a:srgbClr val="003C71"/>
                </a:solidFill>
                <a:latin typeface="Intel Clear" panose="020B0604020203020204" pitchFamily="34" charset="0"/>
                <a:ea typeface="Intel Clear" panose="020B0604020203020204" pitchFamily="34" charset="0"/>
                <a:cs typeface="Intel Clear" panose="020B0604020203020204" pitchFamily="34" charset="0"/>
              </a:defRPr>
            </a:lvl1pPr>
          </a:lstStyle>
          <a:p>
            <a:r>
              <a:rPr lang="en-US" dirty="0" smtClean="0"/>
              <a:t>40pt Intel Clear Heading</a:t>
            </a:r>
            <a:endParaRPr lang="en-US" dirty="0"/>
          </a:p>
        </p:txBody>
      </p:sp>
      <p:sp>
        <p:nvSpPr>
          <p:cNvPr id="5" name="Footer Placeholder 4"/>
          <p:cNvSpPr>
            <a:spLocks noGrp="1"/>
          </p:cNvSpPr>
          <p:nvPr>
            <p:ph type="ftr" sz="quarter" idx="3"/>
          </p:nvPr>
        </p:nvSpPr>
        <p:spPr>
          <a:xfrm>
            <a:off x="4165600" y="6501641"/>
            <a:ext cx="3860800" cy="334435"/>
          </a:xfrm>
          <a:prstGeom prst="rect">
            <a:avLst/>
          </a:prstGeom>
        </p:spPr>
        <p:txBody>
          <a:bodyPr vert="horz" lIns="91440" tIns="45720" rIns="91440" bIns="45720" rtlCol="0" anchor="ctr"/>
          <a:lstStyle>
            <a:lvl1pPr algn="ctr">
              <a:defRPr sz="1067">
                <a:solidFill>
                  <a:schemeClr val="bg1"/>
                </a:solidFill>
                <a:latin typeface="+mn-lt"/>
              </a:defRPr>
            </a:lvl1pPr>
          </a:lstStyle>
          <a:p>
            <a:endParaRPr lang="en-US" dirty="0">
              <a:solidFill>
                <a:prstClr val="white"/>
              </a:solidFill>
            </a:endParaRPr>
          </a:p>
        </p:txBody>
      </p:sp>
    </p:spTree>
    <p:extLst/>
  </p:cSld>
  <p:clrMapOvr>
    <a:masterClrMapping/>
  </p:clrMapOvr>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userDrawn="1">
  <p:cSld name="Blue Section Break Image">
    <p:bg>
      <p:bgPr>
        <a:gradFill>
          <a:gsLst>
            <a:gs pos="0">
              <a:schemeClr val="tx2"/>
            </a:gs>
            <a:gs pos="50000">
              <a:schemeClr val="accent2"/>
            </a:gs>
          </a:gsLst>
          <a:lin ang="189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7484" y="3013451"/>
            <a:ext cx="10363200" cy="1362075"/>
          </a:xfrm>
        </p:spPr>
        <p:txBody>
          <a:bodyPr anchor="b" anchorCtr="0">
            <a:noAutofit/>
          </a:bodyPr>
          <a:lstStyle>
            <a:lvl1pPr algn="l">
              <a:lnSpc>
                <a:spcPct val="80000"/>
              </a:lnSpc>
              <a:defRPr sz="7200" b="0" cap="none" spc="0" baseline="0">
                <a:solidFill>
                  <a:schemeClr val="bg1"/>
                </a:solidFill>
                <a:latin typeface="Intel Clear Pro" panose="020B0804020202060201" pitchFamily="34" charset="0"/>
                <a:cs typeface="Intel Clear Pro" panose="020B0804020202060201" pitchFamily="34" charset="0"/>
              </a:defRPr>
            </a:lvl1pPr>
          </a:lstStyle>
          <a:p>
            <a:r>
              <a:rPr lang="en-US" dirty="0" smtClean="0"/>
              <a:t>54pt Intel Clear Pro blue section</a:t>
            </a:r>
            <a:endParaRPr lang="en-US" dirty="0"/>
          </a:p>
        </p:txBody>
      </p:sp>
      <p:sp>
        <p:nvSpPr>
          <p:cNvPr id="3" name="Text Placeholder 2"/>
          <p:cNvSpPr>
            <a:spLocks noGrp="1"/>
          </p:cNvSpPr>
          <p:nvPr>
            <p:ph type="body" idx="1" hasCustomPrompt="1"/>
          </p:nvPr>
        </p:nvSpPr>
        <p:spPr>
          <a:xfrm>
            <a:off x="607484" y="4465049"/>
            <a:ext cx="10363200" cy="1500187"/>
          </a:xfrm>
        </p:spPr>
        <p:txBody>
          <a:bodyPr anchor="t" anchorCtr="0">
            <a:noAutofit/>
          </a:bodyPr>
          <a:lstStyle>
            <a:lvl1pPr marL="0" indent="0">
              <a:buNone/>
              <a:defRPr sz="2133" b="0" baseline="0">
                <a:solidFill>
                  <a:srgbClr val="F3D54E"/>
                </a:solidFill>
                <a:latin typeface="+mn-lt"/>
                <a:cs typeface="Intel Clear" panose="020B0604020203020204" pitchFamily="34" charset="0"/>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r>
              <a:rPr lang="en-US" dirty="0" smtClean="0"/>
              <a:t>16pt Intel Clear Subhead</a:t>
            </a:r>
            <a:endParaRPr lang="en-US" dirty="0"/>
          </a:p>
        </p:txBody>
      </p:sp>
      <p:sp>
        <p:nvSpPr>
          <p:cNvPr id="5" name="Picture Placeholder 4"/>
          <p:cNvSpPr>
            <a:spLocks noGrp="1"/>
          </p:cNvSpPr>
          <p:nvPr>
            <p:ph type="pic" sz="quarter" idx="13" hasCustomPrompt="1"/>
          </p:nvPr>
        </p:nvSpPr>
        <p:spPr>
          <a:xfrm>
            <a:off x="0" y="2"/>
            <a:ext cx="12192000" cy="3432175"/>
          </a:xfrm>
          <a:solidFill>
            <a:schemeClr val="bg2">
              <a:lumMod val="60000"/>
              <a:lumOff val="40000"/>
            </a:schemeClr>
          </a:solidFill>
        </p:spPr>
        <p:txBody>
          <a:bodyPr/>
          <a:lstStyle>
            <a:lvl1pPr>
              <a:defRPr baseline="0">
                <a:solidFill>
                  <a:srgbClr val="0071C5"/>
                </a:solidFill>
              </a:defRPr>
            </a:lvl1pPr>
          </a:lstStyle>
          <a:p>
            <a:r>
              <a:rPr lang="en-US" dirty="0" smtClean="0"/>
              <a:t>Insert photo here. Drag picture to placeholder or click icon to add.</a:t>
            </a:r>
            <a:endParaRPr lang="en-US" dirty="0"/>
          </a:p>
        </p:txBody>
      </p:sp>
      <p:sp>
        <p:nvSpPr>
          <p:cNvPr id="7" name="Rectangle 6"/>
          <p:cNvSpPr/>
          <p:nvPr userDrawn="1"/>
        </p:nvSpPr>
        <p:spPr>
          <a:xfrm>
            <a:off x="626275" y="6498502"/>
            <a:ext cx="2641749" cy="164212"/>
          </a:xfrm>
          <a:prstGeom prst="rect">
            <a:avLst/>
          </a:prstGeom>
        </p:spPr>
        <p:txBody>
          <a:bodyPr wrap="none" lIns="0" tIns="0" rIns="0" bIns="0">
            <a:spAutoFit/>
          </a:bodyPr>
          <a:lstStyle/>
          <a:p>
            <a:pPr defTabSz="609585"/>
            <a:r>
              <a:rPr lang="en-US" sz="1067" dirty="0" smtClean="0">
                <a:solidFill>
                  <a:prstClr val="white"/>
                </a:solidFill>
                <a:cs typeface="Neo Sans Intel"/>
              </a:rPr>
              <a:t>Intel® Confidential — INTERNAL USE ONLY</a:t>
            </a:r>
          </a:p>
        </p:txBody>
      </p:sp>
    </p:spTree>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Quote with Attribut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607485" y="1604434"/>
            <a:ext cx="10970684" cy="4567767"/>
          </a:xfrm>
        </p:spPr>
        <p:txBody>
          <a:bodyPr anchor="ctr" anchorCtr="0"/>
          <a:lstStyle>
            <a:lvl1pPr marL="253994" indent="-253994">
              <a:defRPr sz="4800" b="1" baseline="0">
                <a:solidFill>
                  <a:schemeClr val="accent1"/>
                </a:solidFill>
                <a:latin typeface="+mn-lt"/>
                <a:cs typeface="Intel Clear"/>
              </a:defRPr>
            </a:lvl1pPr>
            <a:lvl2pPr marL="556670" indent="-300559">
              <a:buFont typeface="Intel Clear" pitchFamily="34" charset="0"/>
              <a:buChar char="–"/>
              <a:defRPr sz="1600" baseline="0">
                <a:latin typeface="+mn-lt"/>
                <a:cs typeface="Intel Clear" panose="020B0604020203020204" pitchFamily="34" charset="0"/>
              </a:defRPr>
            </a:lvl2pPr>
            <a:lvl3pPr marL="914377" indent="-304792">
              <a:buFont typeface="Intel Clear" pitchFamily="34" charset="0"/>
              <a:buChar char="–"/>
              <a:defRPr sz="1600">
                <a:latin typeface="+mn-lt"/>
              </a:defRPr>
            </a:lvl3pPr>
            <a:lvl4pPr>
              <a:buFont typeface="Intel Clear" pitchFamily="34" charset="0"/>
              <a:buChar char="–"/>
              <a:defRPr sz="1467">
                <a:latin typeface="+mn-lt"/>
              </a:defRPr>
            </a:lvl4pPr>
            <a:lvl5pPr>
              <a:buFont typeface="Intel Clear" pitchFamily="34" charset="0"/>
              <a:buChar char="–"/>
              <a:defRPr sz="1400">
                <a:latin typeface="+mn-lt"/>
              </a:defRPr>
            </a:lvl5pPr>
          </a:lstStyle>
          <a:p>
            <a:pPr lvl="0"/>
            <a:r>
              <a:rPr lang="en-US" dirty="0"/>
              <a:t>“36pt Intel Clear Bold Text”</a:t>
            </a:r>
          </a:p>
          <a:p>
            <a:pPr lvl="1"/>
            <a:r>
              <a:rPr lang="en-US" dirty="0" err="1"/>
              <a:t>12pt</a:t>
            </a:r>
            <a:r>
              <a:rPr lang="en-US" dirty="0"/>
              <a:t> Attribution</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p>
            <a:fld id="{EE2556C5-CE8C-6547-B838-EA80C61A4AF7}" type="slidenum">
              <a:rPr lang="en-US" smtClean="0">
                <a:solidFill>
                  <a:prstClr val="white"/>
                </a:solidFill>
              </a:rPr>
              <a:pPr/>
              <a:t>‹#›</a:t>
            </a:fld>
            <a:endParaRPr lang="en-US" dirty="0">
              <a:solidFill>
                <a:prstClr val="white"/>
              </a:solidFill>
            </a:endParaRPr>
          </a:p>
        </p:txBody>
      </p:sp>
      <p:sp>
        <p:nvSpPr>
          <p:cNvPr id="7" name="Title 6"/>
          <p:cNvSpPr>
            <a:spLocks noGrp="1"/>
          </p:cNvSpPr>
          <p:nvPr>
            <p:ph type="title" hasCustomPrompt="1"/>
          </p:nvPr>
        </p:nvSpPr>
        <p:spPr>
          <a:xfrm>
            <a:off x="607484" y="411797"/>
            <a:ext cx="10972800" cy="1158240"/>
          </a:xfrm>
        </p:spPr>
        <p:txBody>
          <a:bodyPr/>
          <a:lstStyle>
            <a:lvl1pPr>
              <a:defRPr b="0" i="0" baseline="0">
                <a:solidFill>
                  <a:schemeClr val="tx2"/>
                </a:solidFill>
                <a:latin typeface="Intel Clear"/>
                <a:cs typeface="Intel Clear"/>
              </a:defRPr>
            </a:lvl1pPr>
          </a:lstStyle>
          <a:p>
            <a:r>
              <a:rPr lang="en-US" dirty="0"/>
              <a:t>28pt Intel Clear Headline</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EE2556C5-CE8C-6547-B838-EA80C61A4AF7}" type="slidenum">
              <a:rPr lang="en-US" smtClean="0">
                <a:solidFill>
                  <a:prstClr val="white"/>
                </a:solidFill>
              </a:rPr>
              <a:pPr/>
              <a:t>‹#›</a:t>
            </a:fld>
            <a:endParaRPr lang="en-US" dirty="0">
              <a:solidFill>
                <a:prstClr val="white"/>
              </a:solidFill>
            </a:endParaRPr>
          </a:p>
        </p:txBody>
      </p:sp>
      <p:sp>
        <p:nvSpPr>
          <p:cNvPr id="6" name="Title 6"/>
          <p:cNvSpPr>
            <a:spLocks noGrp="1"/>
          </p:cNvSpPr>
          <p:nvPr>
            <p:ph type="title" hasCustomPrompt="1"/>
          </p:nvPr>
        </p:nvSpPr>
        <p:spPr>
          <a:xfrm>
            <a:off x="607484" y="411797"/>
            <a:ext cx="10972800" cy="1158240"/>
          </a:xfrm>
        </p:spPr>
        <p:txBody>
          <a:bodyPr/>
          <a:lstStyle>
            <a:lvl1pPr>
              <a:defRPr b="0" i="0" baseline="0">
                <a:solidFill>
                  <a:srgbClr val="003C71"/>
                </a:solidFill>
                <a:latin typeface="Intel Clear"/>
                <a:cs typeface="Intel Clear"/>
              </a:defRPr>
            </a:lvl1pPr>
          </a:lstStyle>
          <a:p>
            <a:r>
              <a:rPr lang="en-US" dirty="0" smtClean="0"/>
              <a:t>28pt Intel Clear Headline</a:t>
            </a:r>
            <a:endParaRPr lang="en-US" dirty="0"/>
          </a:p>
        </p:txBody>
      </p:sp>
      <p:sp>
        <p:nvSpPr>
          <p:cNvPr id="7" name="Footer Placeholder 4"/>
          <p:cNvSpPr>
            <a:spLocks noGrp="1"/>
          </p:cNvSpPr>
          <p:nvPr>
            <p:ph type="ftr" sz="quarter" idx="3"/>
          </p:nvPr>
        </p:nvSpPr>
        <p:spPr>
          <a:xfrm>
            <a:off x="4165600" y="6501641"/>
            <a:ext cx="3860800" cy="334435"/>
          </a:xfrm>
          <a:prstGeom prst="rect">
            <a:avLst/>
          </a:prstGeom>
        </p:spPr>
        <p:txBody>
          <a:bodyPr vert="horz" lIns="91440" tIns="45720" rIns="91440" bIns="45720" rtlCol="0" anchor="ctr"/>
          <a:lstStyle>
            <a:lvl1pPr algn="ctr">
              <a:defRPr sz="1067">
                <a:solidFill>
                  <a:schemeClr val="bg1"/>
                </a:solidFill>
                <a:latin typeface="+mn-lt"/>
              </a:defRPr>
            </a:lvl1pPr>
          </a:lstStyle>
          <a:p>
            <a:endParaRPr lang="en-US" dirty="0">
              <a:solidFill>
                <a:prstClr val="white"/>
              </a:solidFill>
            </a:endParaRPr>
          </a:p>
        </p:txBody>
      </p:sp>
    </p:spTree>
    <p:extLst/>
  </p:cSld>
  <p:clrMapOvr>
    <a:masterClrMapping/>
  </p:clrMapOvr>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endParaRPr lang="en-US" dirty="0">
              <a:solidFill>
                <a:prstClr val="white"/>
              </a:solidFill>
            </a:endParaRPr>
          </a:p>
        </p:txBody>
      </p:sp>
      <p:sp>
        <p:nvSpPr>
          <p:cNvPr id="4" name="Slide Number Placeholder 3"/>
          <p:cNvSpPr>
            <a:spLocks noGrp="1"/>
          </p:cNvSpPr>
          <p:nvPr>
            <p:ph type="sldNum" sz="quarter" idx="12"/>
          </p:nvPr>
        </p:nvSpPr>
        <p:spPr/>
        <p:txBody>
          <a:bodyPr/>
          <a:lstStyle/>
          <a:p>
            <a:fld id="{EE2556C5-CE8C-6547-B838-EA80C61A4AF7}" type="slidenum">
              <a:rPr lang="en-US" smtClean="0">
                <a:solidFill>
                  <a:prstClr val="white"/>
                </a:solidFill>
              </a:rPr>
              <a:pPr/>
              <a:t>‹#›</a:t>
            </a:fld>
            <a:endParaRPr lang="en-US" dirty="0">
              <a:solidFill>
                <a:prstClr val="white"/>
              </a:solidFill>
            </a:endParaRPr>
          </a:p>
        </p:txBody>
      </p:sp>
    </p:spTree>
    <p:extLst/>
  </p:cSld>
  <p:clrMapOvr>
    <a:masterClrMapping/>
  </p:clrMapOvr>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type="blank" preserve="1">
  <p:cSld name="Back Cover Radial Gradi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userDrawn="1"/>
        </p:nvSpPr>
        <p:spPr>
          <a:xfrm>
            <a:off x="626275" y="6498502"/>
            <a:ext cx="2641749" cy="164212"/>
          </a:xfrm>
          <a:prstGeom prst="rect">
            <a:avLst/>
          </a:prstGeom>
        </p:spPr>
        <p:txBody>
          <a:bodyPr wrap="none" lIns="0" tIns="0" rIns="0" bIns="0">
            <a:spAutoFit/>
          </a:bodyPr>
          <a:lstStyle/>
          <a:p>
            <a:pPr defTabSz="609585"/>
            <a:r>
              <a:rPr lang="en-US" sz="1067" dirty="0" smtClean="0">
                <a:solidFill>
                  <a:prstClr val="white"/>
                </a:solidFill>
                <a:cs typeface="Neo Sans Intel"/>
              </a:rPr>
              <a:t>Intel® Confidential — INTERNAL USE ONLY</a:t>
            </a:r>
          </a:p>
        </p:txBody>
      </p:sp>
      <p:pic>
        <p:nvPicPr>
          <p:cNvPr id="3" name="Picture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624749" y="2481590"/>
            <a:ext cx="2931460" cy="1932809"/>
          </a:xfrm>
          <a:prstGeom prst="rect">
            <a:avLst/>
          </a:prstGeom>
        </p:spPr>
      </p:pic>
    </p:spTree>
    <p:extLst/>
  </p:cSld>
  <p:clrMapOvr>
    <a:masterClrMapping/>
  </p:clrMapOvr>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userDrawn="1">
  <p:cSld name="2_Title Slide with Photo">
    <p:bg>
      <p:bgPr>
        <a:gradFill>
          <a:gsLst>
            <a:gs pos="0">
              <a:schemeClr val="tx2"/>
            </a:gs>
            <a:gs pos="50000">
              <a:schemeClr val="accent2"/>
            </a:gs>
          </a:gsLst>
          <a:lin ang="18900000" scaled="1"/>
        </a:gradFill>
        <a:effectLst/>
      </p:bgPr>
    </p:bg>
    <p:spTree>
      <p:nvGrpSpPr>
        <p:cNvPr id="1" name=""/>
        <p:cNvGrpSpPr/>
        <p:nvPr/>
      </p:nvGrpSpPr>
      <p:grpSpPr>
        <a:xfrm>
          <a:off x="0" y="0"/>
          <a:ext cx="0" cy="0"/>
          <a:chOff x="0" y="0"/>
          <a:chExt cx="0" cy="0"/>
        </a:xfrm>
      </p:grpSpPr>
      <p:sp>
        <p:nvSpPr>
          <p:cNvPr id="10" name="Rectangle 9"/>
          <p:cNvSpPr/>
          <p:nvPr userDrawn="1"/>
        </p:nvSpPr>
        <p:spPr>
          <a:xfrm>
            <a:off x="0" y="0"/>
            <a:ext cx="12192000" cy="6358467"/>
          </a:xfrm>
          <a:prstGeom prst="rect">
            <a:avLst/>
          </a:prstGeom>
          <a:solidFill>
            <a:srgbClr val="0071C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endParaRPr lang="en-US" sz="2400">
              <a:solidFill>
                <a:srgbClr val="0071C5"/>
              </a:solidFill>
            </a:endParaRPr>
          </a:p>
        </p:txBody>
      </p:sp>
      <p:sp>
        <p:nvSpPr>
          <p:cNvPr id="6" name="Rectangle 5"/>
          <p:cNvSpPr/>
          <p:nvPr userDrawn="1"/>
        </p:nvSpPr>
        <p:spPr>
          <a:xfrm>
            <a:off x="626275" y="6498502"/>
            <a:ext cx="2641749" cy="164212"/>
          </a:xfrm>
          <a:prstGeom prst="rect">
            <a:avLst/>
          </a:prstGeom>
        </p:spPr>
        <p:txBody>
          <a:bodyPr wrap="none" lIns="0" tIns="0" rIns="0" bIns="0">
            <a:spAutoFit/>
          </a:bodyPr>
          <a:lstStyle/>
          <a:p>
            <a:pPr defTabSz="609585"/>
            <a:r>
              <a:rPr lang="en-US" sz="1067" dirty="0" smtClean="0">
                <a:solidFill>
                  <a:prstClr val="white"/>
                </a:solidFill>
                <a:cs typeface="Neo Sans Intel"/>
              </a:rPr>
              <a:t>Intel® Confidential — INTERNAL USE ONLY</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624749" y="2481590"/>
            <a:ext cx="2931460" cy="1932809"/>
          </a:xfrm>
          <a:prstGeom prst="rect">
            <a:avLst/>
          </a:prstGeom>
        </p:spPr>
      </p:pic>
    </p:spTree>
    <p:extLst/>
  </p:cSld>
  <p:clrMapOvr>
    <a:masterClrMapping/>
  </p:clrMapOvr>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838200" y="6356351"/>
            <a:ext cx="2743200" cy="365125"/>
          </a:xfrm>
          <a:prstGeom prst="rect">
            <a:avLst/>
          </a:prstGeom>
        </p:spPr>
        <p:txBody>
          <a:bodyPr/>
          <a:lstStyle/>
          <a:p>
            <a:pPr defTabSz="609585"/>
            <a:fld id="{B5EE7FA8-9785-4B8E-83CE-EDB5DC445006}" type="datetimeFigureOut">
              <a:rPr lang="en-US" smtClean="0">
                <a:solidFill>
                  <a:prstClr val="black"/>
                </a:solidFill>
              </a:rPr>
              <a:pPr defTabSz="609585"/>
              <a:t>2/15/18</a:t>
            </a:fld>
            <a:endParaRPr lang="en-US">
              <a:solidFill>
                <a:prstClr val="black"/>
              </a:solidFill>
            </a:endParaRPr>
          </a:p>
        </p:txBody>
      </p:sp>
      <p:sp>
        <p:nvSpPr>
          <p:cNvPr id="5" name="Footer Placeholder 4"/>
          <p:cNvSpPr>
            <a:spLocks noGrp="1"/>
          </p:cNvSpPr>
          <p:nvPr>
            <p:ph type="ftr" sz="quarter" idx="11"/>
          </p:nvPr>
        </p:nvSpPr>
        <p:spPr/>
        <p:txBody>
          <a:bodyPr/>
          <a:lstStyle/>
          <a:p>
            <a:endParaRPr lang="en-US">
              <a:solidFill>
                <a:prstClr val="white"/>
              </a:solidFill>
            </a:endParaRPr>
          </a:p>
        </p:txBody>
      </p:sp>
      <p:sp>
        <p:nvSpPr>
          <p:cNvPr id="6" name="Slide Number Placeholder 5"/>
          <p:cNvSpPr>
            <a:spLocks noGrp="1"/>
          </p:cNvSpPr>
          <p:nvPr>
            <p:ph type="sldNum" sz="quarter" idx="12"/>
          </p:nvPr>
        </p:nvSpPr>
        <p:spPr/>
        <p:txBody>
          <a:bodyPr/>
          <a:lstStyle/>
          <a:p>
            <a:fld id="{2E4C9010-A633-4E6F-9D64-1C25EEDAB585}" type="slidenum">
              <a:rPr lang="en-US" smtClean="0">
                <a:solidFill>
                  <a:prstClr val="white"/>
                </a:solidFill>
              </a:rPr>
              <a:pPr/>
              <a:t>‹#›</a:t>
            </a:fld>
            <a:endParaRPr lang="en-US">
              <a:solidFill>
                <a:prstClr val="white"/>
              </a:solidFill>
            </a:endParaRPr>
          </a:p>
        </p:txBody>
      </p:sp>
    </p:spTree>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userDrawn="1">
  <p:cSld name="9_Title Only">
    <p:bg>
      <p:bgPr>
        <a:solidFill>
          <a:schemeClr val="tx2"/>
        </a:solid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EE2556C5-CE8C-6547-B838-EA80C61A4AF7}" type="slidenum">
              <a:rPr lang="en-US" smtClean="0">
                <a:solidFill>
                  <a:prstClr val="white"/>
                </a:solidFill>
              </a:rPr>
              <a:pPr/>
              <a:t>‹#›</a:t>
            </a:fld>
            <a:endParaRPr lang="en-US" dirty="0">
              <a:solidFill>
                <a:prstClr val="white"/>
              </a:solidFill>
            </a:endParaRPr>
          </a:p>
        </p:txBody>
      </p:sp>
      <p:sp>
        <p:nvSpPr>
          <p:cNvPr id="2" name="Footer Placeholder 1"/>
          <p:cNvSpPr>
            <a:spLocks noGrp="1"/>
          </p:cNvSpPr>
          <p:nvPr>
            <p:ph type="ftr" sz="quarter" idx="13"/>
          </p:nvPr>
        </p:nvSpPr>
        <p:spPr/>
        <p:txBody>
          <a:bodyPr/>
          <a:lstStyle/>
          <a:p>
            <a:endParaRPr lang="en-US" dirty="0">
              <a:solidFill>
                <a:prstClr val="white"/>
              </a:solidFill>
            </a:endParaRPr>
          </a:p>
        </p:txBody>
      </p:sp>
      <p:sp>
        <p:nvSpPr>
          <p:cNvPr id="3" name="Title 2"/>
          <p:cNvSpPr>
            <a:spLocks noGrp="1"/>
          </p:cNvSpPr>
          <p:nvPr>
            <p:ph type="title"/>
          </p:nvPr>
        </p:nvSpPr>
        <p:spPr/>
        <p:txBody>
          <a:bodyPr/>
          <a:lstStyle/>
          <a:p>
            <a:r>
              <a:rPr lang="en-US" smtClean="0"/>
              <a:t>Click to edit Master title style</a:t>
            </a:r>
            <a:endParaRPr lang="en-US"/>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Full Bleed Image">
    <p:spTree>
      <p:nvGrpSpPr>
        <p:cNvPr id="1" name=""/>
        <p:cNvGrpSpPr/>
        <p:nvPr/>
      </p:nvGrpSpPr>
      <p:grpSpPr>
        <a:xfrm>
          <a:off x="0" y="0"/>
          <a:ext cx="0" cy="0"/>
          <a:chOff x="0" y="0"/>
          <a:chExt cx="0" cy="0"/>
        </a:xfrm>
      </p:grpSpPr>
      <p:sp>
        <p:nvSpPr>
          <p:cNvPr id="9" name="Picture Placeholder 8"/>
          <p:cNvSpPr>
            <a:spLocks noGrp="1"/>
          </p:cNvSpPr>
          <p:nvPr>
            <p:ph type="pic" sz="quarter" idx="13" hasCustomPrompt="1"/>
          </p:nvPr>
        </p:nvSpPr>
        <p:spPr>
          <a:xfrm>
            <a:off x="0" y="0"/>
            <a:ext cx="12192000" cy="6358467"/>
          </a:xfrm>
          <a:solidFill>
            <a:schemeClr val="bg2">
              <a:lumMod val="60000"/>
              <a:lumOff val="40000"/>
            </a:schemeClr>
          </a:solidFill>
        </p:spPr>
        <p:txBody>
          <a:bodyPr/>
          <a:lstStyle>
            <a:lvl1pPr marL="0" marR="0" indent="0" algn="l" defTabSz="609585" rtl="0" eaLnBrk="1" fontAlgn="auto" latinLnBrk="0" hangingPunct="1">
              <a:lnSpc>
                <a:spcPct val="100000"/>
              </a:lnSpc>
              <a:spcBef>
                <a:spcPts val="1600"/>
              </a:spcBef>
              <a:spcAft>
                <a:spcPts val="0"/>
              </a:spcAft>
              <a:buClrTx/>
              <a:buSzTx/>
              <a:buFont typeface="Wingdings" panose="05000000000000000000" pitchFamily="2" charset="2"/>
              <a:buNone/>
              <a:tabLst/>
              <a:defRPr baseline="0"/>
            </a:lvl1pPr>
          </a:lstStyle>
          <a:p>
            <a:r>
              <a:rPr lang="en-US" dirty="0"/>
              <a:t>Insert photo here. Drag picture to placeholder or click icon to add.</a:t>
            </a:r>
          </a:p>
        </p:txBody>
      </p:sp>
      <p:sp>
        <p:nvSpPr>
          <p:cNvPr id="6" name="Slide Number Placeholder 5"/>
          <p:cNvSpPr>
            <a:spLocks noGrp="1"/>
          </p:cNvSpPr>
          <p:nvPr>
            <p:ph type="sldNum" sz="quarter" idx="12"/>
          </p:nvPr>
        </p:nvSpPr>
        <p:spPr>
          <a:xfrm>
            <a:off x="9163136" y="6432516"/>
            <a:ext cx="2844800" cy="365125"/>
          </a:xfrm>
        </p:spPr>
        <p:txBody>
          <a:bodyPr/>
          <a:lstStyle/>
          <a:p>
            <a:fld id="{EE2556C5-CE8C-6547-B838-EA80C61A4AF7}" type="slidenum">
              <a:rPr lang="en-US" smtClean="0">
                <a:solidFill>
                  <a:prstClr val="white"/>
                </a:solidFill>
              </a:rPr>
              <a:pPr/>
              <a:t>‹#›</a:t>
            </a:fld>
            <a:endParaRPr lang="en-US" dirty="0">
              <a:solidFill>
                <a:prstClr val="white"/>
              </a:solidFill>
            </a:endParaRPr>
          </a:p>
        </p:txBody>
      </p:sp>
      <p:sp>
        <p:nvSpPr>
          <p:cNvPr id="7" name="Title 6"/>
          <p:cNvSpPr>
            <a:spLocks noGrp="1"/>
          </p:cNvSpPr>
          <p:nvPr>
            <p:ph type="title" hasCustomPrompt="1"/>
          </p:nvPr>
        </p:nvSpPr>
        <p:spPr>
          <a:xfrm>
            <a:off x="607484" y="411797"/>
            <a:ext cx="10972800" cy="1158240"/>
          </a:xfrm>
        </p:spPr>
        <p:txBody>
          <a:bodyPr/>
          <a:lstStyle>
            <a:lvl1pPr>
              <a:defRPr b="0" i="0" baseline="0">
                <a:solidFill>
                  <a:schemeClr val="tx2"/>
                </a:solidFill>
                <a:latin typeface="Intel Clear"/>
                <a:cs typeface="Intel Clear"/>
              </a:defRPr>
            </a:lvl1pPr>
          </a:lstStyle>
          <a:p>
            <a:r>
              <a:rPr lang="en-US" dirty="0"/>
              <a:t>28pt Intel Clear Headline</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ext and Bottom Half Image">
    <p:spTree>
      <p:nvGrpSpPr>
        <p:cNvPr id="1" name=""/>
        <p:cNvGrpSpPr/>
        <p:nvPr/>
      </p:nvGrpSpPr>
      <p:grpSpPr>
        <a:xfrm>
          <a:off x="0" y="0"/>
          <a:ext cx="0" cy="0"/>
          <a:chOff x="0" y="0"/>
          <a:chExt cx="0" cy="0"/>
        </a:xfrm>
      </p:grpSpPr>
      <p:sp>
        <p:nvSpPr>
          <p:cNvPr id="9" name="Picture Placeholder 8"/>
          <p:cNvSpPr>
            <a:spLocks noGrp="1"/>
          </p:cNvSpPr>
          <p:nvPr>
            <p:ph type="pic" sz="quarter" idx="13" hasCustomPrompt="1"/>
          </p:nvPr>
        </p:nvSpPr>
        <p:spPr>
          <a:xfrm>
            <a:off x="0" y="3432175"/>
            <a:ext cx="12192000" cy="2926292"/>
          </a:xfrm>
          <a:solidFill>
            <a:schemeClr val="bg2">
              <a:lumMod val="60000"/>
              <a:lumOff val="40000"/>
            </a:schemeClr>
          </a:solidFill>
        </p:spPr>
        <p:txBody>
          <a:bodyPr/>
          <a:lstStyle>
            <a:lvl1pPr marL="0" marR="0" indent="0" algn="l" defTabSz="609585" rtl="0" eaLnBrk="1" fontAlgn="auto" latinLnBrk="0" hangingPunct="1">
              <a:lnSpc>
                <a:spcPct val="100000"/>
              </a:lnSpc>
              <a:spcBef>
                <a:spcPts val="1600"/>
              </a:spcBef>
              <a:spcAft>
                <a:spcPts val="0"/>
              </a:spcAft>
              <a:buClrTx/>
              <a:buSzTx/>
              <a:buFont typeface="Wingdings" panose="05000000000000000000" pitchFamily="2" charset="2"/>
              <a:buNone/>
              <a:tabLst/>
              <a:defRPr baseline="0"/>
            </a:lvl1pPr>
          </a:lstStyle>
          <a:p>
            <a:r>
              <a:rPr lang="en-US" dirty="0"/>
              <a:t>Insert photo here. Drag picture to placeholder or click icon to add.</a:t>
            </a:r>
          </a:p>
        </p:txBody>
      </p:sp>
      <p:sp>
        <p:nvSpPr>
          <p:cNvPr id="6" name="Slide Number Placeholder 5"/>
          <p:cNvSpPr>
            <a:spLocks noGrp="1"/>
          </p:cNvSpPr>
          <p:nvPr>
            <p:ph type="sldNum" sz="quarter" idx="12"/>
          </p:nvPr>
        </p:nvSpPr>
        <p:spPr>
          <a:xfrm>
            <a:off x="9163136" y="6432516"/>
            <a:ext cx="2844800" cy="365125"/>
          </a:xfrm>
        </p:spPr>
        <p:txBody>
          <a:bodyPr/>
          <a:lstStyle/>
          <a:p>
            <a:fld id="{EE2556C5-CE8C-6547-B838-EA80C61A4AF7}" type="slidenum">
              <a:rPr lang="en-US" smtClean="0">
                <a:solidFill>
                  <a:prstClr val="white"/>
                </a:solidFill>
              </a:rPr>
              <a:pPr/>
              <a:t>‹#›</a:t>
            </a:fld>
            <a:endParaRPr lang="en-US" dirty="0">
              <a:solidFill>
                <a:prstClr val="white"/>
              </a:solidFill>
            </a:endParaRPr>
          </a:p>
        </p:txBody>
      </p:sp>
      <p:sp>
        <p:nvSpPr>
          <p:cNvPr id="18" name="Content Placeholder 2"/>
          <p:cNvSpPr>
            <a:spLocks noGrp="1"/>
          </p:cNvSpPr>
          <p:nvPr>
            <p:ph sz="half" idx="1" hasCustomPrompt="1"/>
          </p:nvPr>
        </p:nvSpPr>
        <p:spPr>
          <a:xfrm>
            <a:off x="607485" y="1604433"/>
            <a:ext cx="5342468" cy="1745720"/>
          </a:xfrm>
        </p:spPr>
        <p:txBody>
          <a:bodyPr vert="horz" lIns="0" tIns="0" rIns="0" bIns="0" rtlCol="0">
            <a:noAutofit/>
          </a:bodyPr>
          <a:lstStyle>
            <a:lvl1pPr>
              <a:defRPr lang="en-US" dirty="0" smtClean="0"/>
            </a:lvl1pPr>
            <a:lvl2pPr>
              <a:defRPr lang="en-US" dirty="0" smtClean="0">
                <a:solidFill>
                  <a:schemeClr val="tx2"/>
                </a:solidFill>
              </a:defRPr>
            </a:lvl2pPr>
            <a:lvl3pPr>
              <a:defRPr lang="en-US" sz="1867" dirty="0" smtClean="0">
                <a:solidFill>
                  <a:schemeClr val="tx2"/>
                </a:solidFill>
              </a:defRPr>
            </a:lvl3pPr>
            <a:lvl4pPr>
              <a:defRPr lang="en-US" sz="1600" dirty="0" smtClean="0">
                <a:solidFill>
                  <a:schemeClr val="tx2"/>
                </a:solidFill>
              </a:defRPr>
            </a:lvl4pPr>
            <a:lvl5pPr>
              <a:defRPr lang="en-US" sz="1600" dirty="0">
                <a:solidFill>
                  <a:schemeClr val="tx2"/>
                </a:solidFill>
              </a:defRPr>
            </a:lvl5pPr>
          </a:lstStyle>
          <a:p>
            <a:pPr marR="0" lvl="0" fontAlgn="auto">
              <a:lnSpc>
                <a:spcPct val="100000"/>
              </a:lnSpc>
              <a:buClrTx/>
              <a:buSzTx/>
              <a:tabLst/>
            </a:pPr>
            <a:r>
              <a:rPr lang="en-US" dirty="0"/>
              <a:t>18pt Intel Clear body text</a:t>
            </a:r>
          </a:p>
          <a:p>
            <a:pPr marR="0" lvl="1" fontAlgn="auto">
              <a:lnSpc>
                <a:spcPct val="100000"/>
              </a:lnSpc>
              <a:spcAft>
                <a:spcPts val="0"/>
              </a:spcAft>
              <a:buClrTx/>
              <a:buSzTx/>
              <a:tabLst/>
            </a:pPr>
            <a:r>
              <a:rPr lang="en-US" dirty="0"/>
              <a:t>16pt Intel Clear bullet one</a:t>
            </a:r>
          </a:p>
          <a:p>
            <a:pPr lvl="2"/>
            <a:r>
              <a:rPr lang="en-US" dirty="0" err="1"/>
              <a:t>14pt</a:t>
            </a:r>
            <a:r>
              <a:rPr lang="en-US" dirty="0"/>
              <a:t> Intel Clear third level</a:t>
            </a:r>
          </a:p>
          <a:p>
            <a:pPr lvl="3"/>
            <a:r>
              <a:rPr lang="en-US" dirty="0" err="1"/>
              <a:t>12pt</a:t>
            </a:r>
            <a:r>
              <a:rPr lang="en-US" dirty="0"/>
              <a:t> Intel Clear fourth level</a:t>
            </a:r>
          </a:p>
          <a:p>
            <a:pPr lvl="4"/>
            <a:r>
              <a:rPr lang="en-US" dirty="0" err="1"/>
              <a:t>12pt</a:t>
            </a:r>
            <a:r>
              <a:rPr lang="en-US" dirty="0"/>
              <a:t> Intel Clear fifth level</a:t>
            </a:r>
          </a:p>
        </p:txBody>
      </p:sp>
      <p:sp>
        <p:nvSpPr>
          <p:cNvPr id="19" name="Content Placeholder 2"/>
          <p:cNvSpPr>
            <a:spLocks noGrp="1"/>
          </p:cNvSpPr>
          <p:nvPr>
            <p:ph sz="half" idx="15" hasCustomPrompt="1"/>
          </p:nvPr>
        </p:nvSpPr>
        <p:spPr>
          <a:xfrm>
            <a:off x="6237817" y="1604433"/>
            <a:ext cx="5340352" cy="1745720"/>
          </a:xfrm>
        </p:spPr>
        <p:txBody>
          <a:bodyPr vert="horz" lIns="0" tIns="0" rIns="0" bIns="0" rtlCol="0">
            <a:noAutofit/>
          </a:bodyPr>
          <a:lstStyle>
            <a:lvl1pPr>
              <a:defRPr lang="en-US" dirty="0" smtClean="0"/>
            </a:lvl1pPr>
            <a:lvl2pPr>
              <a:defRPr lang="en-US" dirty="0" smtClean="0">
                <a:solidFill>
                  <a:schemeClr val="tx2"/>
                </a:solidFill>
              </a:defRPr>
            </a:lvl2pPr>
            <a:lvl3pPr>
              <a:defRPr lang="en-US" sz="1867" dirty="0" smtClean="0">
                <a:solidFill>
                  <a:schemeClr val="tx2"/>
                </a:solidFill>
              </a:defRPr>
            </a:lvl3pPr>
            <a:lvl4pPr>
              <a:defRPr lang="en-US" sz="1600" dirty="0" smtClean="0">
                <a:solidFill>
                  <a:schemeClr val="tx2"/>
                </a:solidFill>
              </a:defRPr>
            </a:lvl4pPr>
            <a:lvl5pPr>
              <a:defRPr lang="en-US" sz="1600" dirty="0">
                <a:solidFill>
                  <a:schemeClr val="tx2"/>
                </a:solidFill>
              </a:defRPr>
            </a:lvl5pPr>
          </a:lstStyle>
          <a:p>
            <a:pPr marR="0" lvl="0" fontAlgn="auto">
              <a:lnSpc>
                <a:spcPct val="100000"/>
              </a:lnSpc>
              <a:buClrTx/>
              <a:buSzTx/>
              <a:tabLst/>
            </a:pPr>
            <a:r>
              <a:rPr lang="en-US" dirty="0"/>
              <a:t>18pt Intel Clear body text</a:t>
            </a:r>
          </a:p>
          <a:p>
            <a:pPr marR="0" lvl="1" fontAlgn="auto">
              <a:lnSpc>
                <a:spcPct val="100000"/>
              </a:lnSpc>
              <a:spcAft>
                <a:spcPts val="0"/>
              </a:spcAft>
              <a:buClrTx/>
              <a:buSzTx/>
              <a:tabLst/>
            </a:pPr>
            <a:r>
              <a:rPr lang="en-US" dirty="0"/>
              <a:t>16pt Intel Clear bullet one</a:t>
            </a:r>
          </a:p>
          <a:p>
            <a:pPr lvl="2"/>
            <a:r>
              <a:rPr lang="en-US" dirty="0" err="1"/>
              <a:t>14pt</a:t>
            </a:r>
            <a:r>
              <a:rPr lang="en-US" dirty="0"/>
              <a:t> Intel Clear third level</a:t>
            </a:r>
          </a:p>
          <a:p>
            <a:pPr lvl="3"/>
            <a:r>
              <a:rPr lang="en-US" dirty="0" err="1"/>
              <a:t>12pt</a:t>
            </a:r>
            <a:r>
              <a:rPr lang="en-US" dirty="0"/>
              <a:t> Intel Clear fourth level</a:t>
            </a:r>
          </a:p>
          <a:p>
            <a:pPr lvl="4"/>
            <a:r>
              <a:rPr lang="en-US" dirty="0" err="1"/>
              <a:t>12pt</a:t>
            </a:r>
            <a:r>
              <a:rPr lang="en-US" dirty="0"/>
              <a:t> Intel Clear fifth level</a:t>
            </a:r>
          </a:p>
        </p:txBody>
      </p:sp>
      <p:sp>
        <p:nvSpPr>
          <p:cNvPr id="3" name="TextBox 2"/>
          <p:cNvSpPr txBox="1"/>
          <p:nvPr/>
        </p:nvSpPr>
        <p:spPr>
          <a:xfrm>
            <a:off x="1345983" y="6634394"/>
            <a:ext cx="184731" cy="297454"/>
          </a:xfrm>
          <a:prstGeom prst="rect">
            <a:avLst/>
          </a:prstGeom>
          <a:noFill/>
        </p:spPr>
        <p:txBody>
          <a:bodyPr wrap="none" rtlCol="0">
            <a:spAutoFit/>
          </a:bodyPr>
          <a:lstStyle/>
          <a:p>
            <a:pPr defTabSz="609585"/>
            <a:endParaRPr lang="en-US" sz="1333" dirty="0">
              <a:solidFill>
                <a:srgbClr val="003C71"/>
              </a:solidFill>
              <a:cs typeface="Intel Clear"/>
              <a:sym typeface="Arial"/>
            </a:endParaRPr>
          </a:p>
        </p:txBody>
      </p:sp>
      <p:sp>
        <p:nvSpPr>
          <p:cNvPr id="10" name="Title 6"/>
          <p:cNvSpPr>
            <a:spLocks noGrp="1"/>
          </p:cNvSpPr>
          <p:nvPr>
            <p:ph type="title" hasCustomPrompt="1"/>
          </p:nvPr>
        </p:nvSpPr>
        <p:spPr>
          <a:xfrm>
            <a:off x="607484" y="411797"/>
            <a:ext cx="10972800" cy="1158240"/>
          </a:xfrm>
        </p:spPr>
        <p:txBody>
          <a:bodyPr/>
          <a:lstStyle>
            <a:lvl1pPr>
              <a:defRPr b="0" i="0" baseline="0">
                <a:solidFill>
                  <a:schemeClr val="tx2"/>
                </a:solidFill>
                <a:latin typeface="Intel Clear"/>
                <a:cs typeface="Intel Clear"/>
              </a:defRPr>
            </a:lvl1pPr>
          </a:lstStyle>
          <a:p>
            <a:r>
              <a:rPr lang="en-US" dirty="0"/>
              <a:t>28pt Intel Clear Headline</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theme" Target="../theme/theme1.xml"/><Relationship Id="rId21" Type="http://schemas.openxmlformats.org/officeDocument/2006/relationships/image" Target="../media/image1.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8.xml"/><Relationship Id="rId20" Type="http://schemas.openxmlformats.org/officeDocument/2006/relationships/slideLayout" Target="../slideLayouts/slideLayout39.xml"/><Relationship Id="rId21" Type="http://schemas.openxmlformats.org/officeDocument/2006/relationships/theme" Target="../theme/theme2.xml"/><Relationship Id="rId22" Type="http://schemas.openxmlformats.org/officeDocument/2006/relationships/image" Target="../media/image7.png"/><Relationship Id="rId10" Type="http://schemas.openxmlformats.org/officeDocument/2006/relationships/slideLayout" Target="../slideLayouts/slideLayout29.xml"/><Relationship Id="rId11" Type="http://schemas.openxmlformats.org/officeDocument/2006/relationships/slideLayout" Target="../slideLayouts/slideLayout30.xml"/><Relationship Id="rId12" Type="http://schemas.openxmlformats.org/officeDocument/2006/relationships/slideLayout" Target="../slideLayouts/slideLayout31.xml"/><Relationship Id="rId13" Type="http://schemas.openxmlformats.org/officeDocument/2006/relationships/slideLayout" Target="../slideLayouts/slideLayout32.xml"/><Relationship Id="rId14" Type="http://schemas.openxmlformats.org/officeDocument/2006/relationships/slideLayout" Target="../slideLayouts/slideLayout33.xml"/><Relationship Id="rId15" Type="http://schemas.openxmlformats.org/officeDocument/2006/relationships/slideLayout" Target="../slideLayouts/slideLayout34.xml"/><Relationship Id="rId16" Type="http://schemas.openxmlformats.org/officeDocument/2006/relationships/slideLayout" Target="../slideLayouts/slideLayout35.xml"/><Relationship Id="rId17" Type="http://schemas.openxmlformats.org/officeDocument/2006/relationships/slideLayout" Target="../slideLayouts/slideLayout36.xml"/><Relationship Id="rId18" Type="http://schemas.openxmlformats.org/officeDocument/2006/relationships/slideLayout" Target="../slideLayouts/slideLayout37.xml"/><Relationship Id="rId19" Type="http://schemas.openxmlformats.org/officeDocument/2006/relationships/slideLayout" Target="../slideLayouts/slideLayout38.xml"/><Relationship Id="rId1" Type="http://schemas.openxmlformats.org/officeDocument/2006/relationships/slideLayout" Target="../slideLayouts/slideLayout20.xml"/><Relationship Id="rId2" Type="http://schemas.openxmlformats.org/officeDocument/2006/relationships/slideLayout" Target="../slideLayouts/slideLayout21.xml"/><Relationship Id="rId3" Type="http://schemas.openxmlformats.org/officeDocument/2006/relationships/slideLayout" Target="../slideLayouts/slideLayout22.xml"/><Relationship Id="rId4" Type="http://schemas.openxmlformats.org/officeDocument/2006/relationships/slideLayout" Target="../slideLayouts/slideLayout23.xml"/><Relationship Id="rId5" Type="http://schemas.openxmlformats.org/officeDocument/2006/relationships/slideLayout" Target="../slideLayouts/slideLayout24.xml"/><Relationship Id="rId6" Type="http://schemas.openxmlformats.org/officeDocument/2006/relationships/slideLayout" Target="../slideLayouts/slideLayout25.xml"/><Relationship Id="rId7" Type="http://schemas.openxmlformats.org/officeDocument/2006/relationships/slideLayout" Target="../slideLayouts/slideLayout26.xml"/><Relationship Id="rId8" Type="http://schemas.openxmlformats.org/officeDocument/2006/relationships/slideLayout" Target="../slideLayouts/slideLayout27.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50.xml"/><Relationship Id="rId12" Type="http://schemas.openxmlformats.org/officeDocument/2006/relationships/slideLayout" Target="../slideLayouts/slideLayout51.xml"/><Relationship Id="rId13" Type="http://schemas.openxmlformats.org/officeDocument/2006/relationships/slideLayout" Target="../slideLayouts/slideLayout52.xml"/><Relationship Id="rId14" Type="http://schemas.openxmlformats.org/officeDocument/2006/relationships/slideLayout" Target="../slideLayouts/slideLayout53.xml"/><Relationship Id="rId15" Type="http://schemas.openxmlformats.org/officeDocument/2006/relationships/slideLayout" Target="../slideLayouts/slideLayout54.xml"/><Relationship Id="rId16" Type="http://schemas.openxmlformats.org/officeDocument/2006/relationships/slideLayout" Target="../slideLayouts/slideLayout55.xml"/><Relationship Id="rId17" Type="http://schemas.openxmlformats.org/officeDocument/2006/relationships/slideLayout" Target="../slideLayouts/slideLayout56.xml"/><Relationship Id="rId18" Type="http://schemas.openxmlformats.org/officeDocument/2006/relationships/theme" Target="../theme/theme3.xml"/><Relationship Id="rId19" Type="http://schemas.openxmlformats.org/officeDocument/2006/relationships/image" Target="../media/image15.png"/><Relationship Id="rId1" Type="http://schemas.openxmlformats.org/officeDocument/2006/relationships/slideLayout" Target="../slideLayouts/slideLayout40.xml"/><Relationship Id="rId2" Type="http://schemas.openxmlformats.org/officeDocument/2006/relationships/slideLayout" Target="../slideLayouts/slideLayout41.xml"/><Relationship Id="rId3" Type="http://schemas.openxmlformats.org/officeDocument/2006/relationships/slideLayout" Target="../slideLayouts/slideLayout42.xml"/><Relationship Id="rId4" Type="http://schemas.openxmlformats.org/officeDocument/2006/relationships/slideLayout" Target="../slideLayouts/slideLayout43.xml"/><Relationship Id="rId5" Type="http://schemas.openxmlformats.org/officeDocument/2006/relationships/slideLayout" Target="../slideLayouts/slideLayout44.xml"/><Relationship Id="rId6" Type="http://schemas.openxmlformats.org/officeDocument/2006/relationships/slideLayout" Target="../slideLayouts/slideLayout45.xml"/><Relationship Id="rId7" Type="http://schemas.openxmlformats.org/officeDocument/2006/relationships/slideLayout" Target="../slideLayouts/slideLayout46.xml"/><Relationship Id="rId8" Type="http://schemas.openxmlformats.org/officeDocument/2006/relationships/slideLayout" Target="../slideLayouts/slideLayout47.xml"/><Relationship Id="rId9" Type="http://schemas.openxmlformats.org/officeDocument/2006/relationships/slideLayout" Target="../slideLayouts/slideLayout48.xml"/><Relationship Id="rId10" Type="http://schemas.openxmlformats.org/officeDocument/2006/relationships/slideLayout" Target="../slideLayouts/slideLayout49.xml"/></Relationships>
</file>

<file path=ppt/slideMasters/_rels/slideMaster4.xml.rels><?xml version="1.0" encoding="UTF-8" standalone="yes"?>
<Relationships xmlns="http://schemas.openxmlformats.org/package/2006/relationships"><Relationship Id="rId9" Type="http://schemas.openxmlformats.org/officeDocument/2006/relationships/slideLayout" Target="../slideLayouts/slideLayout65.xml"/><Relationship Id="rId20" Type="http://schemas.openxmlformats.org/officeDocument/2006/relationships/theme" Target="../theme/theme4.xml"/><Relationship Id="rId10" Type="http://schemas.openxmlformats.org/officeDocument/2006/relationships/slideLayout" Target="../slideLayouts/slideLayout66.xml"/><Relationship Id="rId11" Type="http://schemas.openxmlformats.org/officeDocument/2006/relationships/slideLayout" Target="../slideLayouts/slideLayout67.xml"/><Relationship Id="rId12" Type="http://schemas.openxmlformats.org/officeDocument/2006/relationships/slideLayout" Target="../slideLayouts/slideLayout68.xml"/><Relationship Id="rId13" Type="http://schemas.openxmlformats.org/officeDocument/2006/relationships/slideLayout" Target="../slideLayouts/slideLayout69.xml"/><Relationship Id="rId14" Type="http://schemas.openxmlformats.org/officeDocument/2006/relationships/slideLayout" Target="../slideLayouts/slideLayout70.xml"/><Relationship Id="rId15" Type="http://schemas.openxmlformats.org/officeDocument/2006/relationships/slideLayout" Target="../slideLayouts/slideLayout71.xml"/><Relationship Id="rId16" Type="http://schemas.openxmlformats.org/officeDocument/2006/relationships/slideLayout" Target="../slideLayouts/slideLayout72.xml"/><Relationship Id="rId17" Type="http://schemas.openxmlformats.org/officeDocument/2006/relationships/slideLayout" Target="../slideLayouts/slideLayout73.xml"/><Relationship Id="rId18" Type="http://schemas.openxmlformats.org/officeDocument/2006/relationships/slideLayout" Target="../slideLayouts/slideLayout74.xml"/><Relationship Id="rId19" Type="http://schemas.openxmlformats.org/officeDocument/2006/relationships/slideLayout" Target="../slideLayouts/slideLayout75.xml"/><Relationship Id="rId1" Type="http://schemas.openxmlformats.org/officeDocument/2006/relationships/slideLayout" Target="../slideLayouts/slideLayout57.xml"/><Relationship Id="rId2" Type="http://schemas.openxmlformats.org/officeDocument/2006/relationships/slideLayout" Target="../slideLayouts/slideLayout58.xml"/><Relationship Id="rId3" Type="http://schemas.openxmlformats.org/officeDocument/2006/relationships/slideLayout" Target="../slideLayouts/slideLayout59.xml"/><Relationship Id="rId4" Type="http://schemas.openxmlformats.org/officeDocument/2006/relationships/slideLayout" Target="../slideLayouts/slideLayout60.xml"/><Relationship Id="rId5" Type="http://schemas.openxmlformats.org/officeDocument/2006/relationships/slideLayout" Target="../slideLayouts/slideLayout61.xml"/><Relationship Id="rId6" Type="http://schemas.openxmlformats.org/officeDocument/2006/relationships/slideLayout" Target="../slideLayouts/slideLayout62.xml"/><Relationship Id="rId7" Type="http://schemas.openxmlformats.org/officeDocument/2006/relationships/slideLayout" Target="../slideLayouts/slideLayout63.xml"/><Relationship Id="rId8" Type="http://schemas.openxmlformats.org/officeDocument/2006/relationships/slideLayout" Target="../slideLayouts/slideLayout6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p:nvSpPr>
        <p:spPr>
          <a:xfrm>
            <a:off x="-2116" y="6345936"/>
            <a:ext cx="12192000" cy="512064"/>
          </a:xfrm>
          <a:prstGeom prst="rect">
            <a:avLst/>
          </a:prstGeom>
          <a:gradFill flip="none" rotWithShape="1">
            <a:gsLst>
              <a:gs pos="32000">
                <a:schemeClr val="tx2"/>
              </a:gs>
              <a:gs pos="95000">
                <a:srgbClr val="009FDF"/>
              </a:gs>
              <a:gs pos="78000">
                <a:srgbClr val="0071C5"/>
              </a:gs>
            </a:gsLst>
            <a:lin ang="1986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endParaRPr lang="en-US" sz="2400" dirty="0">
              <a:solidFill>
                <a:prstClr val="white"/>
              </a:solidFill>
              <a:sym typeface="Arial"/>
            </a:endParaRPr>
          </a:p>
        </p:txBody>
      </p:sp>
      <p:pic>
        <p:nvPicPr>
          <p:cNvPr id="11" name="Picture 2" descr="\\.psf\Home\Desktop\Intel.png"/>
          <p:cNvPicPr>
            <a:picLocks noChangeAspect="1" noChangeArrowheads="1"/>
          </p:cNvPicPr>
          <p:nvPr/>
        </p:nvPicPr>
        <p:blipFill>
          <a:blip r:embed="rId21" cstate="screen">
            <a:extLst>
              <a:ext uri="{28A0092B-C50C-407E-A947-70E740481C1C}">
                <a14:useLocalDpi xmlns:a14="http://schemas.microsoft.com/office/drawing/2010/main"/>
              </a:ext>
            </a:extLst>
          </a:blip>
          <a:srcRect/>
          <a:stretch>
            <a:fillRect/>
          </a:stretch>
        </p:blipFill>
        <p:spPr bwMode="auto">
          <a:xfrm>
            <a:off x="10986554" y="6440786"/>
            <a:ext cx="485781" cy="320175"/>
          </a:xfrm>
          <a:prstGeom prst="rect">
            <a:avLst/>
          </a:prstGeom>
          <a:noFill/>
          <a:extLst>
            <a:ext uri="{909E8E84-426E-40dd-AFC4-6F175D3DCCD1}">
              <a14:hiddenFill xmlns="" xmlns:a14="http://schemas.microsoft.com/office/drawing/2010/main">
                <a:solidFill>
                  <a:srgbClr val="FFFFFF"/>
                </a:solidFill>
              </a14:hiddenFill>
            </a:ext>
          </a:extLst>
        </p:spPr>
      </p:pic>
      <p:cxnSp>
        <p:nvCxnSpPr>
          <p:cNvPr id="12" name="Straight Connector 11"/>
          <p:cNvCxnSpPr/>
          <p:nvPr/>
        </p:nvCxnSpPr>
        <p:spPr>
          <a:xfrm>
            <a:off x="11624735" y="6432680"/>
            <a:ext cx="3175" cy="316992"/>
          </a:xfrm>
          <a:prstGeom prst="line">
            <a:avLst/>
          </a:prstGeom>
          <a:ln w="9525">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2" name="Title Placeholder 1"/>
          <p:cNvSpPr>
            <a:spLocks noGrp="1"/>
          </p:cNvSpPr>
          <p:nvPr>
            <p:ph type="title"/>
          </p:nvPr>
        </p:nvSpPr>
        <p:spPr>
          <a:xfrm>
            <a:off x="607484" y="413507"/>
            <a:ext cx="10972800" cy="1158240"/>
          </a:xfrm>
          <a:prstGeom prst="rect">
            <a:avLst/>
          </a:prstGeom>
        </p:spPr>
        <p:txBody>
          <a:bodyPr vert="horz" lIns="0" tIns="0" rIns="0" bIns="0" rtlCol="0" anchor="t" anchorCtr="0">
            <a:noAutofit/>
          </a:bodyPr>
          <a:lstStyle/>
          <a:p>
            <a:r>
              <a:rPr lang="en-US" dirty="0"/>
              <a:t>28pt Intel Clear Headline</a:t>
            </a:r>
          </a:p>
        </p:txBody>
      </p:sp>
      <p:sp>
        <p:nvSpPr>
          <p:cNvPr id="3" name="Text Placeholder 2"/>
          <p:cNvSpPr>
            <a:spLocks noGrp="1"/>
          </p:cNvSpPr>
          <p:nvPr>
            <p:ph type="body" idx="1"/>
          </p:nvPr>
        </p:nvSpPr>
        <p:spPr>
          <a:xfrm>
            <a:off x="607484" y="1604434"/>
            <a:ext cx="10970683" cy="4567767"/>
          </a:xfrm>
          <a:prstGeom prst="rect">
            <a:avLst/>
          </a:prstGeom>
        </p:spPr>
        <p:txBody>
          <a:bodyPr vert="horz" lIns="0" tIns="0" rIns="0" bIns="0" rtlCol="0">
            <a:noAutofit/>
          </a:bodyPr>
          <a:lstStyle/>
          <a:p>
            <a:pPr lvl="0"/>
            <a:r>
              <a:rPr lang="en-US" dirty="0"/>
              <a:t>18pt Intel Clear body text</a:t>
            </a:r>
          </a:p>
          <a:p>
            <a:pPr lvl="1"/>
            <a:r>
              <a:rPr lang="en-US" dirty="0"/>
              <a:t>16pt Intel Clear bullet one</a:t>
            </a:r>
          </a:p>
          <a:p>
            <a:pPr lvl="2"/>
            <a:r>
              <a:rPr lang="en-US" dirty="0"/>
              <a:t>16pt Intel Clear sub-bullet</a:t>
            </a:r>
          </a:p>
          <a:p>
            <a:pPr lvl="3"/>
            <a:r>
              <a:rPr lang="en-US" dirty="0" err="1"/>
              <a:t>14pt</a:t>
            </a:r>
            <a:r>
              <a:rPr lang="en-US" dirty="0"/>
              <a:t> Intel Clear fourth level</a:t>
            </a:r>
          </a:p>
          <a:p>
            <a:pPr lvl="4"/>
            <a:r>
              <a:rPr lang="en-US" dirty="0" err="1"/>
              <a:t>14pt</a:t>
            </a:r>
            <a:r>
              <a:rPr lang="en-US" dirty="0"/>
              <a:t> Intel Clear fifth level</a:t>
            </a:r>
          </a:p>
        </p:txBody>
      </p:sp>
      <p:sp>
        <p:nvSpPr>
          <p:cNvPr id="6" name="Slide Number Placeholder 5"/>
          <p:cNvSpPr>
            <a:spLocks noGrp="1"/>
          </p:cNvSpPr>
          <p:nvPr>
            <p:ph type="sldNum" sz="quarter" idx="4"/>
          </p:nvPr>
        </p:nvSpPr>
        <p:spPr>
          <a:xfrm>
            <a:off x="10908064" y="6432516"/>
            <a:ext cx="1099872" cy="365125"/>
          </a:xfrm>
          <a:prstGeom prst="rect">
            <a:avLst/>
          </a:prstGeom>
        </p:spPr>
        <p:txBody>
          <a:bodyPr vert="horz" lIns="0" tIns="0" rIns="0" bIns="0" rtlCol="0" anchor="ctr"/>
          <a:lstStyle>
            <a:lvl1pPr algn="r">
              <a:defRPr sz="1067">
                <a:solidFill>
                  <a:schemeClr val="bg1"/>
                </a:solidFill>
                <a:latin typeface="+mn-lt"/>
                <a:cs typeface="Intel Clear"/>
              </a:defRPr>
            </a:lvl1pPr>
          </a:lstStyle>
          <a:p>
            <a:pPr defTabSz="609585"/>
            <a:fld id="{EE2556C5-CE8C-6547-B838-EA80C61A4AF7}" type="slidenum">
              <a:rPr lang="en-US" smtClean="0">
                <a:solidFill>
                  <a:prstClr val="white"/>
                </a:solidFill>
                <a:sym typeface="Arial"/>
              </a:rPr>
              <a:pPr defTabSz="609585"/>
              <a:t>‹#›</a:t>
            </a:fld>
            <a:endParaRPr lang="en-US" dirty="0">
              <a:solidFill>
                <a:prstClr val="white"/>
              </a:solidFill>
              <a:sym typeface="Arial"/>
            </a:endParaRPr>
          </a:p>
        </p:txBody>
      </p:sp>
    </p:spTree>
    <p:extLst>
      <p:ext uri="{BB962C8B-B14F-4D97-AF65-F5344CB8AC3E}">
        <p14:creationId xmlns:p14="http://schemas.microsoft.com/office/powerpoint/2010/main" val="1205036511"/>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683" r:id="rId14"/>
    <p:sldLayoutId id="2147483684" r:id="rId15"/>
    <p:sldLayoutId id="2147483685" r:id="rId16"/>
    <p:sldLayoutId id="2147483686" r:id="rId17"/>
    <p:sldLayoutId id="2147483687" r:id="rId18"/>
    <p:sldLayoutId id="2147483688" r:id="rId1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609585" rtl="0" eaLnBrk="1" latinLnBrk="0" hangingPunct="1">
        <a:lnSpc>
          <a:spcPct val="100000"/>
        </a:lnSpc>
        <a:spcBef>
          <a:spcPct val="0"/>
        </a:spcBef>
        <a:buNone/>
        <a:defRPr sz="3733" b="0" i="0" kern="1200" spc="0" baseline="0">
          <a:solidFill>
            <a:schemeClr val="tx2"/>
          </a:solidFill>
          <a:latin typeface="Intel Clear"/>
          <a:ea typeface="Intel Clear"/>
          <a:cs typeface="Intel Clear"/>
        </a:defRPr>
      </a:lvl1pPr>
    </p:titleStyle>
    <p:bodyStyle>
      <a:lvl1pPr marL="0" indent="0" algn="l" defTabSz="609585" rtl="0" eaLnBrk="1" latinLnBrk="0" hangingPunct="1">
        <a:spcBef>
          <a:spcPts val="1600"/>
        </a:spcBef>
        <a:spcAft>
          <a:spcPts val="0"/>
        </a:spcAft>
        <a:buFont typeface="Wingdings" panose="05000000000000000000" pitchFamily="2" charset="2"/>
        <a:buNone/>
        <a:defRPr sz="2400" b="0" kern="1200">
          <a:solidFill>
            <a:srgbClr val="0071C5"/>
          </a:solidFill>
          <a:latin typeface="+mn-lt"/>
          <a:ea typeface="+mn-ea"/>
          <a:cs typeface="Intel Clear" panose="020B0604020203020204" pitchFamily="34" charset="0"/>
        </a:defRPr>
      </a:lvl1pPr>
      <a:lvl2pPr marL="300559" indent="-300559" algn="l" defTabSz="609585" rtl="0" eaLnBrk="1" latinLnBrk="0" hangingPunct="1">
        <a:spcBef>
          <a:spcPts val="1600"/>
        </a:spcBef>
        <a:buFont typeface="Wingdings" charset="2"/>
        <a:buChar char="§"/>
        <a:defRPr sz="2133" kern="1200" baseline="0">
          <a:solidFill>
            <a:schemeClr val="tx2"/>
          </a:solidFill>
          <a:latin typeface="+mn-lt"/>
          <a:ea typeface="+mn-ea"/>
          <a:cs typeface="Intel Clear" panose="020B0604020203020204" pitchFamily="34" charset="0"/>
        </a:defRPr>
      </a:lvl2pPr>
      <a:lvl3pPr marL="761981" indent="-304792" algn="l" defTabSz="609585" rtl="0" eaLnBrk="1" latinLnBrk="0" hangingPunct="1">
        <a:spcBef>
          <a:spcPts val="1067"/>
        </a:spcBef>
        <a:buFont typeface="Intel Clear" panose="020B0604020203020204" pitchFamily="34" charset="0"/>
        <a:buChar char="–"/>
        <a:defRPr sz="2133" kern="1200">
          <a:solidFill>
            <a:schemeClr val="tx2"/>
          </a:solidFill>
          <a:latin typeface="+mn-lt"/>
          <a:ea typeface="+mn-ea"/>
          <a:cs typeface="Intel Clear" panose="020B0604020203020204" pitchFamily="34" charset="0"/>
        </a:defRPr>
      </a:lvl3pPr>
      <a:lvl4pPr marL="1293252" indent="-304792" algn="l" defTabSz="609585" rtl="0" eaLnBrk="1" latinLnBrk="0" hangingPunct="1">
        <a:spcBef>
          <a:spcPct val="20000"/>
        </a:spcBef>
        <a:buFont typeface="Arial"/>
        <a:buChar char="–"/>
        <a:defRPr sz="1867" kern="1200">
          <a:solidFill>
            <a:schemeClr val="tx2"/>
          </a:solidFill>
          <a:latin typeface="+mn-lt"/>
          <a:ea typeface="+mn-ea"/>
          <a:cs typeface="Intel Clear" panose="020B0604020203020204" pitchFamily="34" charset="0"/>
        </a:defRPr>
      </a:lvl4pPr>
      <a:lvl5pPr marL="1758907" indent="-304792" algn="l" defTabSz="609585" rtl="0" eaLnBrk="1" latinLnBrk="0" hangingPunct="1">
        <a:spcBef>
          <a:spcPct val="20000"/>
        </a:spcBef>
        <a:buFont typeface="Intel Clear" panose="020B0604020203020204" pitchFamily="34" charset="0"/>
        <a:buChar char="–"/>
        <a:defRPr sz="1867" kern="1200">
          <a:solidFill>
            <a:schemeClr val="tx2"/>
          </a:solidFill>
          <a:latin typeface="+mn-lt"/>
          <a:ea typeface="+mn-ea"/>
          <a:cs typeface="Intel Clear" panose="020B0604020203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p:nvSpPr>
        <p:spPr>
          <a:xfrm>
            <a:off x="-2116" y="6345936"/>
            <a:ext cx="12192000" cy="512064"/>
          </a:xfrm>
          <a:prstGeom prst="rect">
            <a:avLst/>
          </a:prstGeom>
          <a:gradFill flip="none" rotWithShape="1">
            <a:gsLst>
              <a:gs pos="0">
                <a:schemeClr val="tx2"/>
              </a:gs>
              <a:gs pos="50000">
                <a:schemeClr val="accent2"/>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endParaRPr lang="en-US" sz="2400" dirty="0">
              <a:solidFill>
                <a:prstClr val="white"/>
              </a:solidFill>
              <a:sym typeface="Arial"/>
            </a:endParaRPr>
          </a:p>
        </p:txBody>
      </p:sp>
      <p:pic>
        <p:nvPicPr>
          <p:cNvPr id="11" name="Picture 2" descr="\\.psf\Home\Desktop\Intel.png"/>
          <p:cNvPicPr>
            <a:picLocks noChangeAspect="1" noChangeArrowheads="1"/>
          </p:cNvPicPr>
          <p:nvPr/>
        </p:nvPicPr>
        <p:blipFill>
          <a:blip r:embed="rId22" cstate="screen">
            <a:extLst>
              <a:ext uri="{28A0092B-C50C-407E-A947-70E740481C1C}">
                <a14:useLocalDpi xmlns:a14="http://schemas.microsoft.com/office/drawing/2010/main" val="0"/>
              </a:ext>
            </a:extLst>
          </a:blip>
          <a:srcRect/>
          <a:stretch>
            <a:fillRect/>
          </a:stretch>
        </p:blipFill>
        <p:spPr bwMode="auto">
          <a:xfrm>
            <a:off x="10986554" y="6440786"/>
            <a:ext cx="485781" cy="320175"/>
          </a:xfrm>
          <a:prstGeom prst="rect">
            <a:avLst/>
          </a:prstGeom>
          <a:noFill/>
          <a:extLst>
            <a:ext uri="{909E8E84-426E-40dd-AFC4-6F175D3DCCD1}">
              <a14:hiddenFill xmlns:a14="http://schemas.microsoft.com/office/drawing/2010/main" xmlns="">
                <a:solidFill>
                  <a:srgbClr val="FFFFFF"/>
                </a:solidFill>
              </a14:hiddenFill>
            </a:ext>
          </a:extLst>
        </p:spPr>
      </p:pic>
      <p:cxnSp>
        <p:nvCxnSpPr>
          <p:cNvPr id="12" name="Straight Connector 11"/>
          <p:cNvCxnSpPr/>
          <p:nvPr/>
        </p:nvCxnSpPr>
        <p:spPr>
          <a:xfrm>
            <a:off x="11624735" y="6432680"/>
            <a:ext cx="3175" cy="316992"/>
          </a:xfrm>
          <a:prstGeom prst="line">
            <a:avLst/>
          </a:prstGeom>
          <a:ln w="9525">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2" name="Title Placeholder 1"/>
          <p:cNvSpPr>
            <a:spLocks noGrp="1"/>
          </p:cNvSpPr>
          <p:nvPr>
            <p:ph type="title"/>
          </p:nvPr>
        </p:nvSpPr>
        <p:spPr>
          <a:xfrm>
            <a:off x="607484" y="413507"/>
            <a:ext cx="10972800" cy="1158240"/>
          </a:xfrm>
          <a:prstGeom prst="rect">
            <a:avLst/>
          </a:prstGeom>
        </p:spPr>
        <p:txBody>
          <a:bodyPr vert="horz" lIns="0" tIns="0" rIns="0" bIns="0" rtlCol="0" anchor="t" anchorCtr="0">
            <a:noAutofit/>
          </a:bodyPr>
          <a:lstStyle/>
          <a:p>
            <a:r>
              <a:rPr lang="en-US" dirty="0" smtClean="0"/>
              <a:t>28pt Intel Clear Headline</a:t>
            </a:r>
            <a:endParaRPr lang="en-US" dirty="0"/>
          </a:p>
        </p:txBody>
      </p:sp>
      <p:sp>
        <p:nvSpPr>
          <p:cNvPr id="3" name="Text Placeholder 2"/>
          <p:cNvSpPr>
            <a:spLocks noGrp="1"/>
          </p:cNvSpPr>
          <p:nvPr>
            <p:ph type="body" idx="1"/>
          </p:nvPr>
        </p:nvSpPr>
        <p:spPr>
          <a:xfrm>
            <a:off x="607484" y="1604434"/>
            <a:ext cx="10970683" cy="4567767"/>
          </a:xfrm>
          <a:prstGeom prst="rect">
            <a:avLst/>
          </a:prstGeom>
        </p:spPr>
        <p:txBody>
          <a:bodyPr vert="horz" lIns="0" tIns="0" rIns="0" bIns="0" rtlCol="0">
            <a:noAutofit/>
          </a:bodyPr>
          <a:lstStyle/>
          <a:p>
            <a:pPr lvl="0"/>
            <a:r>
              <a:rPr lang="en-US" dirty="0" smtClean="0"/>
              <a:t>18pt Intel Clear body text</a:t>
            </a:r>
          </a:p>
          <a:p>
            <a:pPr lvl="1"/>
            <a:r>
              <a:rPr lang="en-US" dirty="0" smtClean="0"/>
              <a:t>16pt Intel Clear bullet one</a:t>
            </a:r>
          </a:p>
          <a:p>
            <a:pPr lvl="2"/>
            <a:r>
              <a:rPr lang="en-US" dirty="0" smtClean="0"/>
              <a:t>16pt Intel Clear sub-bullet</a:t>
            </a:r>
          </a:p>
          <a:p>
            <a:pPr lvl="3"/>
            <a:r>
              <a:rPr lang="en-US" dirty="0" err="1" smtClean="0"/>
              <a:t>14pt</a:t>
            </a:r>
            <a:r>
              <a:rPr lang="en-US" dirty="0" smtClean="0"/>
              <a:t> Intel Clear fourth level</a:t>
            </a:r>
          </a:p>
          <a:p>
            <a:pPr lvl="4"/>
            <a:r>
              <a:rPr lang="en-US" dirty="0" err="1" smtClean="0"/>
              <a:t>14pt</a:t>
            </a:r>
            <a:r>
              <a:rPr lang="en-US" dirty="0" smtClean="0"/>
              <a:t> Intel Clear fifth level</a:t>
            </a:r>
            <a:endParaRPr lang="en-US" dirty="0"/>
          </a:p>
        </p:txBody>
      </p:sp>
      <p:sp>
        <p:nvSpPr>
          <p:cNvPr id="5" name="Footer Placeholder 4"/>
          <p:cNvSpPr>
            <a:spLocks noGrp="1"/>
          </p:cNvSpPr>
          <p:nvPr>
            <p:ph type="ftr" sz="quarter" idx="3"/>
          </p:nvPr>
        </p:nvSpPr>
        <p:spPr>
          <a:xfrm>
            <a:off x="4165600" y="6432516"/>
            <a:ext cx="3860800" cy="365125"/>
          </a:xfrm>
          <a:prstGeom prst="rect">
            <a:avLst/>
          </a:prstGeom>
        </p:spPr>
        <p:txBody>
          <a:bodyPr vert="horz" lIns="91440" tIns="45720" rIns="91440" bIns="45720" rtlCol="0" anchor="ctr"/>
          <a:lstStyle>
            <a:lvl1pPr algn="ctr">
              <a:defRPr sz="1067">
                <a:solidFill>
                  <a:schemeClr val="bg1"/>
                </a:solidFill>
                <a:latin typeface="+mn-lt"/>
              </a:defRPr>
            </a:lvl1pPr>
          </a:lstStyle>
          <a:p>
            <a:pPr defTabSz="609585"/>
            <a:endParaRPr lang="en-US" dirty="0">
              <a:solidFill>
                <a:prstClr val="white"/>
              </a:solidFill>
              <a:sym typeface="Arial"/>
            </a:endParaRPr>
          </a:p>
        </p:txBody>
      </p:sp>
      <p:sp>
        <p:nvSpPr>
          <p:cNvPr id="6" name="Slide Number Placeholder 5"/>
          <p:cNvSpPr>
            <a:spLocks noGrp="1"/>
          </p:cNvSpPr>
          <p:nvPr>
            <p:ph type="sldNum" sz="quarter" idx="4"/>
          </p:nvPr>
        </p:nvSpPr>
        <p:spPr>
          <a:xfrm>
            <a:off x="9163136" y="6432516"/>
            <a:ext cx="2844800" cy="365125"/>
          </a:xfrm>
          <a:prstGeom prst="rect">
            <a:avLst/>
          </a:prstGeom>
        </p:spPr>
        <p:txBody>
          <a:bodyPr vert="horz" lIns="0" tIns="0" rIns="0" bIns="0" rtlCol="0" anchor="ctr"/>
          <a:lstStyle>
            <a:lvl1pPr algn="r">
              <a:defRPr sz="1067">
                <a:solidFill>
                  <a:schemeClr val="bg1"/>
                </a:solidFill>
                <a:latin typeface="+mn-lt"/>
                <a:cs typeface="Intel Clear Light" panose="020B0404020203020204" pitchFamily="34" charset="0"/>
              </a:defRPr>
            </a:lvl1pPr>
          </a:lstStyle>
          <a:p>
            <a:pPr defTabSz="609585"/>
            <a:fld id="{EE2556C5-CE8C-6547-B838-EA80C61A4AF7}" type="slidenum">
              <a:rPr lang="en-US" smtClean="0">
                <a:solidFill>
                  <a:prstClr val="white"/>
                </a:solidFill>
                <a:sym typeface="Arial"/>
              </a:rPr>
              <a:pPr defTabSz="609585"/>
              <a:t>‹#›</a:t>
            </a:fld>
            <a:endParaRPr lang="en-US" dirty="0">
              <a:solidFill>
                <a:prstClr val="white"/>
              </a:solidFill>
              <a:sym typeface="Arial"/>
            </a:endParaRPr>
          </a:p>
        </p:txBody>
      </p:sp>
    </p:spTree>
    <p:extLst>
      <p:ext uri="{BB962C8B-B14F-4D97-AF65-F5344CB8AC3E}">
        <p14:creationId xmlns:p14="http://schemas.microsoft.com/office/powerpoint/2010/main" val="2032097346"/>
      </p:ext>
    </p:extLst>
  </p:cSld>
  <p:clrMap bg1="lt1" tx1="dk1" bg2="lt2" tx2="dk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 id="2147483701" r:id="rId12"/>
    <p:sldLayoutId id="2147483702" r:id="rId13"/>
    <p:sldLayoutId id="2147483703" r:id="rId14"/>
    <p:sldLayoutId id="2147483704" r:id="rId15"/>
    <p:sldLayoutId id="2147483705" r:id="rId16"/>
    <p:sldLayoutId id="2147483706" r:id="rId17"/>
    <p:sldLayoutId id="2147483707" r:id="rId18"/>
    <p:sldLayoutId id="2147483708" r:id="rId19"/>
    <p:sldLayoutId id="2147483709" r:id="rId20"/>
  </p:sldLayoutIdLst>
  <p:timing>
    <p:tnLst>
      <p:par>
        <p:cTn id="1" dur="indefinite" restart="never" nodeType="tmRoot"/>
      </p:par>
    </p:tnLst>
  </p:timing>
  <p:hf hdr="0" ftr="0" dt="0"/>
  <p:txStyles>
    <p:titleStyle>
      <a:lvl1pPr algn="l" defTabSz="609585" rtl="0" eaLnBrk="1" latinLnBrk="0" hangingPunct="1">
        <a:lnSpc>
          <a:spcPct val="100000"/>
        </a:lnSpc>
        <a:spcBef>
          <a:spcPct val="0"/>
        </a:spcBef>
        <a:buNone/>
        <a:defRPr sz="3733" b="0" i="0" kern="1200" spc="0" baseline="0">
          <a:solidFill>
            <a:srgbClr val="003C71"/>
          </a:solidFill>
          <a:latin typeface="Intel Clear"/>
          <a:ea typeface="Intel Clear Light" panose="020B0404020203020204" pitchFamily="34" charset="0"/>
          <a:cs typeface="Intel Clear"/>
        </a:defRPr>
      </a:lvl1pPr>
    </p:titleStyle>
    <p:bodyStyle>
      <a:lvl1pPr marL="0" indent="0" algn="l" defTabSz="609585" rtl="0" eaLnBrk="1" latinLnBrk="0" hangingPunct="1">
        <a:spcBef>
          <a:spcPts val="1600"/>
        </a:spcBef>
        <a:spcAft>
          <a:spcPts val="0"/>
        </a:spcAft>
        <a:buFont typeface="Wingdings" panose="05000000000000000000" pitchFamily="2" charset="2"/>
        <a:buNone/>
        <a:defRPr sz="2400" b="0" kern="1200">
          <a:solidFill>
            <a:srgbClr val="0071C5"/>
          </a:solidFill>
          <a:latin typeface="+mn-lt"/>
          <a:ea typeface="+mn-ea"/>
          <a:cs typeface="Intel Clear" panose="020B0604020203020204" pitchFamily="34" charset="0"/>
        </a:defRPr>
      </a:lvl1pPr>
      <a:lvl2pPr marL="300559" indent="-300559" algn="l" defTabSz="609585" rtl="0" eaLnBrk="1" latinLnBrk="0" hangingPunct="1">
        <a:spcBef>
          <a:spcPts val="1600"/>
        </a:spcBef>
        <a:buFont typeface="Wingdings" charset="2"/>
        <a:buChar char="§"/>
        <a:defRPr sz="2133" kern="1200" baseline="0">
          <a:solidFill>
            <a:srgbClr val="003C71"/>
          </a:solidFill>
          <a:latin typeface="+mn-lt"/>
          <a:ea typeface="+mn-ea"/>
          <a:cs typeface="Intel Clear" panose="020B0604020203020204" pitchFamily="34" charset="0"/>
        </a:defRPr>
      </a:lvl2pPr>
      <a:lvl3pPr marL="761981" indent="-304792" algn="l" defTabSz="609585" rtl="0" eaLnBrk="1" latinLnBrk="0" hangingPunct="1">
        <a:spcBef>
          <a:spcPts val="1067"/>
        </a:spcBef>
        <a:buFont typeface="Intel Clear" panose="020B0604020203020204" pitchFamily="34" charset="0"/>
        <a:buChar char="–"/>
        <a:defRPr sz="2133" kern="1200">
          <a:solidFill>
            <a:srgbClr val="003C71"/>
          </a:solidFill>
          <a:latin typeface="+mn-lt"/>
          <a:ea typeface="+mn-ea"/>
          <a:cs typeface="Intel Clear" panose="020B0604020203020204" pitchFamily="34" charset="0"/>
        </a:defRPr>
      </a:lvl3pPr>
      <a:lvl4pPr marL="1293252" indent="-304792" algn="l" defTabSz="609585" rtl="0" eaLnBrk="1" latinLnBrk="0" hangingPunct="1">
        <a:spcBef>
          <a:spcPct val="20000"/>
        </a:spcBef>
        <a:buFont typeface="Arial"/>
        <a:buChar char="–"/>
        <a:defRPr sz="1867" kern="1200">
          <a:solidFill>
            <a:srgbClr val="003C71"/>
          </a:solidFill>
          <a:latin typeface="+mn-lt"/>
          <a:ea typeface="+mn-ea"/>
          <a:cs typeface="Intel Clear" panose="020B0604020203020204" pitchFamily="34" charset="0"/>
        </a:defRPr>
      </a:lvl4pPr>
      <a:lvl5pPr marL="1758907" indent="-304792" algn="l" defTabSz="609585" rtl="0" eaLnBrk="1" latinLnBrk="0" hangingPunct="1">
        <a:spcBef>
          <a:spcPct val="20000"/>
        </a:spcBef>
        <a:buFont typeface="Intel Clear" panose="020B0604020203020204" pitchFamily="34" charset="0"/>
        <a:buChar char="–"/>
        <a:defRPr sz="1867" kern="1200">
          <a:solidFill>
            <a:srgbClr val="003C71"/>
          </a:solidFill>
          <a:latin typeface="+mn-lt"/>
          <a:ea typeface="+mn-ea"/>
          <a:cs typeface="Intel Clear" panose="020B0604020203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p:nvSpPr>
        <p:spPr>
          <a:xfrm>
            <a:off x="0" y="6354803"/>
            <a:ext cx="12192000" cy="512064"/>
          </a:xfrm>
          <a:prstGeom prst="rect">
            <a:avLst/>
          </a:prstGeom>
          <a:gradFill flip="none" rotWithShape="1">
            <a:gsLst>
              <a:gs pos="0">
                <a:schemeClr val="tx2"/>
              </a:gs>
              <a:gs pos="50000">
                <a:schemeClr val="accent2"/>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endParaRPr lang="en-US" sz="2400" dirty="0">
              <a:solidFill>
                <a:prstClr val="white"/>
              </a:solidFill>
            </a:endParaRPr>
          </a:p>
        </p:txBody>
      </p:sp>
      <p:sp>
        <p:nvSpPr>
          <p:cNvPr id="2" name="Title Placeholder 1"/>
          <p:cNvSpPr>
            <a:spLocks noGrp="1"/>
          </p:cNvSpPr>
          <p:nvPr>
            <p:ph type="title"/>
          </p:nvPr>
        </p:nvSpPr>
        <p:spPr>
          <a:xfrm>
            <a:off x="607484" y="413507"/>
            <a:ext cx="10972800" cy="1158240"/>
          </a:xfrm>
          <a:prstGeom prst="rect">
            <a:avLst/>
          </a:prstGeom>
        </p:spPr>
        <p:txBody>
          <a:bodyPr vert="horz" lIns="0" tIns="0" rIns="0" bIns="0" rtlCol="0" anchor="t" anchorCtr="0">
            <a:noAutofit/>
          </a:bodyPr>
          <a:lstStyle/>
          <a:p>
            <a:r>
              <a:rPr lang="en-US" dirty="0" smtClean="0"/>
              <a:t>28pt Intel Clear Headline</a:t>
            </a:r>
            <a:endParaRPr lang="en-US" dirty="0"/>
          </a:p>
        </p:txBody>
      </p:sp>
      <p:sp>
        <p:nvSpPr>
          <p:cNvPr id="3" name="Text Placeholder 2"/>
          <p:cNvSpPr>
            <a:spLocks noGrp="1"/>
          </p:cNvSpPr>
          <p:nvPr>
            <p:ph type="body" idx="1"/>
          </p:nvPr>
        </p:nvSpPr>
        <p:spPr>
          <a:xfrm>
            <a:off x="607484" y="1604434"/>
            <a:ext cx="10970683" cy="4567767"/>
          </a:xfrm>
          <a:prstGeom prst="rect">
            <a:avLst/>
          </a:prstGeom>
        </p:spPr>
        <p:txBody>
          <a:bodyPr vert="horz" lIns="0" tIns="0" rIns="0" bIns="0" rtlCol="0">
            <a:noAutofit/>
          </a:bodyPr>
          <a:lstStyle/>
          <a:p>
            <a:pPr lvl="0"/>
            <a:r>
              <a:rPr lang="en-US" dirty="0" smtClean="0"/>
              <a:t>18pt Intel Clear body text</a:t>
            </a:r>
          </a:p>
          <a:p>
            <a:pPr lvl="1"/>
            <a:r>
              <a:rPr lang="en-US" dirty="0" smtClean="0"/>
              <a:t>16pt Intel Clear bullet one</a:t>
            </a:r>
          </a:p>
          <a:p>
            <a:pPr lvl="2"/>
            <a:r>
              <a:rPr lang="en-US" dirty="0" smtClean="0"/>
              <a:t>16pt Intel Clear sub-bullet</a:t>
            </a:r>
          </a:p>
          <a:p>
            <a:pPr lvl="3"/>
            <a:r>
              <a:rPr lang="en-US" dirty="0" err="1" smtClean="0"/>
              <a:t>14pt</a:t>
            </a:r>
            <a:r>
              <a:rPr lang="en-US" dirty="0" smtClean="0"/>
              <a:t> Intel Clear fourth level</a:t>
            </a:r>
          </a:p>
          <a:p>
            <a:pPr lvl="4"/>
            <a:r>
              <a:rPr lang="en-US" dirty="0" err="1" smtClean="0"/>
              <a:t>14pt</a:t>
            </a:r>
            <a:r>
              <a:rPr lang="en-US" dirty="0" smtClean="0"/>
              <a:t> Intel Clear fifth level</a:t>
            </a:r>
            <a:endParaRPr lang="en-US" dirty="0"/>
          </a:p>
        </p:txBody>
      </p:sp>
      <p:sp>
        <p:nvSpPr>
          <p:cNvPr id="5" name="Footer Placeholder 4"/>
          <p:cNvSpPr>
            <a:spLocks noGrp="1"/>
          </p:cNvSpPr>
          <p:nvPr>
            <p:ph type="ftr" sz="quarter" idx="3"/>
          </p:nvPr>
        </p:nvSpPr>
        <p:spPr>
          <a:xfrm>
            <a:off x="4165600" y="6501641"/>
            <a:ext cx="3860800" cy="334435"/>
          </a:xfrm>
          <a:prstGeom prst="rect">
            <a:avLst/>
          </a:prstGeom>
        </p:spPr>
        <p:txBody>
          <a:bodyPr vert="horz" lIns="91440" tIns="45720" rIns="91440" bIns="45720" rtlCol="0" anchor="ctr"/>
          <a:lstStyle>
            <a:lvl1pPr algn="ctr">
              <a:defRPr sz="1067">
                <a:solidFill>
                  <a:schemeClr val="bg1"/>
                </a:solidFill>
                <a:latin typeface="+mn-lt"/>
              </a:defRPr>
            </a:lvl1pPr>
          </a:lstStyle>
          <a:p>
            <a:pPr defTabSz="609585"/>
            <a:endParaRPr lang="en-US" dirty="0">
              <a:solidFill>
                <a:prstClr val="white"/>
              </a:solidFill>
            </a:endParaRPr>
          </a:p>
        </p:txBody>
      </p:sp>
      <p:sp>
        <p:nvSpPr>
          <p:cNvPr id="6" name="Slide Number Placeholder 5"/>
          <p:cNvSpPr>
            <a:spLocks noGrp="1"/>
          </p:cNvSpPr>
          <p:nvPr>
            <p:ph type="sldNum" sz="quarter" idx="4"/>
          </p:nvPr>
        </p:nvSpPr>
        <p:spPr>
          <a:xfrm>
            <a:off x="11658601" y="6417962"/>
            <a:ext cx="349335" cy="329447"/>
          </a:xfrm>
          <a:prstGeom prst="rect">
            <a:avLst/>
          </a:prstGeom>
        </p:spPr>
        <p:txBody>
          <a:bodyPr vert="horz" lIns="0" tIns="0" rIns="0" bIns="0" rtlCol="0" anchor="ctr"/>
          <a:lstStyle>
            <a:lvl1pPr algn="r">
              <a:defRPr sz="1067">
                <a:solidFill>
                  <a:schemeClr val="bg1"/>
                </a:solidFill>
                <a:latin typeface="+mn-lt"/>
                <a:cs typeface="Intel Clear Light" panose="020B0404020203020204" pitchFamily="34" charset="0"/>
              </a:defRPr>
            </a:lvl1pPr>
          </a:lstStyle>
          <a:p>
            <a:pPr defTabSz="609585"/>
            <a:fld id="{EE2556C5-CE8C-6547-B838-EA80C61A4AF7}" type="slidenum">
              <a:rPr lang="en-US" smtClean="0">
                <a:solidFill>
                  <a:prstClr val="white"/>
                </a:solidFill>
              </a:rPr>
              <a:pPr defTabSz="609585"/>
              <a:t>‹#›</a:t>
            </a:fld>
            <a:endParaRPr lang="en-US" dirty="0">
              <a:solidFill>
                <a:prstClr val="white"/>
              </a:solidFill>
            </a:endParaRPr>
          </a:p>
        </p:txBody>
      </p:sp>
      <p:pic>
        <p:nvPicPr>
          <p:cNvPr id="16" name="Picture 15" descr="StackedISWhite.png"/>
          <p:cNvPicPr>
            <a:picLocks noChangeAspect="1"/>
          </p:cNvPicPr>
          <p:nvPr/>
        </p:nvPicPr>
        <p:blipFill>
          <a:blip r:embed="rId19"/>
          <a:stretch>
            <a:fillRect/>
          </a:stretch>
        </p:blipFill>
        <p:spPr>
          <a:xfrm>
            <a:off x="11059167" y="6407851"/>
            <a:ext cx="419655" cy="394592"/>
          </a:xfrm>
          <a:prstGeom prst="rect">
            <a:avLst/>
          </a:prstGeom>
        </p:spPr>
      </p:pic>
      <p:cxnSp>
        <p:nvCxnSpPr>
          <p:cNvPr id="37" name="Straight Connector 36"/>
          <p:cNvCxnSpPr/>
          <p:nvPr/>
        </p:nvCxnSpPr>
        <p:spPr>
          <a:xfrm rot="5400000">
            <a:off x="11451167" y="6608236"/>
            <a:ext cx="381004" cy="1"/>
          </a:xfrm>
          <a:prstGeom prst="line">
            <a:avLst/>
          </a:prstGeom>
          <a:ln w="9525" cap="flat" cmpd="sng" algn="ctr">
            <a:solidFill>
              <a:schemeClr val="bg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3538315"/>
      </p:ext>
    </p:extLst>
  </p:cSld>
  <p:clrMap bg1="lt1" tx1="dk1" bg2="lt2" tx2="dk2" accent1="accent1" accent2="accent2" accent3="accent3" accent4="accent4" accent5="accent5" accent6="accent6" hlink="hlink" folHlink="folHlink"/>
  <p:sldLayoutIdLst>
    <p:sldLayoutId id="2147483711" r:id="rId1"/>
    <p:sldLayoutId id="2147483712" r:id="rId2"/>
    <p:sldLayoutId id="2147483713" r:id="rId3"/>
    <p:sldLayoutId id="2147483714" r:id="rId4"/>
    <p:sldLayoutId id="2147483715" r:id="rId5"/>
    <p:sldLayoutId id="2147483716" r:id="rId6"/>
    <p:sldLayoutId id="2147483717" r:id="rId7"/>
    <p:sldLayoutId id="2147483718" r:id="rId8"/>
    <p:sldLayoutId id="2147483719" r:id="rId9"/>
    <p:sldLayoutId id="2147483720" r:id="rId10"/>
    <p:sldLayoutId id="2147483721" r:id="rId11"/>
    <p:sldLayoutId id="2147483722" r:id="rId12"/>
    <p:sldLayoutId id="2147483723" r:id="rId13"/>
    <p:sldLayoutId id="2147483724" r:id="rId14"/>
    <p:sldLayoutId id="2147483725" r:id="rId15"/>
    <p:sldLayoutId id="2147483726" r:id="rId16"/>
    <p:sldLayoutId id="2147483727" r:id="rId17"/>
  </p:sldLayoutIdLst>
  <p:timing>
    <p:tnLst>
      <p:par>
        <p:cTn id="1" dur="indefinite" restart="never" nodeType="tmRoot"/>
      </p:par>
    </p:tnLst>
  </p:timing>
  <p:hf hdr="0" ftr="0" dt="0"/>
  <p:txStyles>
    <p:titleStyle>
      <a:lvl1pPr algn="l" defTabSz="609585" rtl="0" eaLnBrk="1" latinLnBrk="0" hangingPunct="1">
        <a:lnSpc>
          <a:spcPct val="100000"/>
        </a:lnSpc>
        <a:spcBef>
          <a:spcPct val="0"/>
        </a:spcBef>
        <a:buNone/>
        <a:defRPr sz="3733" b="0" i="0" kern="1200" spc="0" baseline="0">
          <a:solidFill>
            <a:srgbClr val="003C71"/>
          </a:solidFill>
          <a:latin typeface="Intel Clear"/>
          <a:ea typeface="Intel Clear Light" panose="020B0404020203020204" pitchFamily="34" charset="0"/>
          <a:cs typeface="Intel Clear"/>
        </a:defRPr>
      </a:lvl1pPr>
    </p:titleStyle>
    <p:bodyStyle>
      <a:lvl1pPr marL="0" indent="0" algn="l" defTabSz="609585" rtl="0" eaLnBrk="1" latinLnBrk="0" hangingPunct="1">
        <a:spcBef>
          <a:spcPts val="1600"/>
        </a:spcBef>
        <a:spcAft>
          <a:spcPts val="0"/>
        </a:spcAft>
        <a:buFont typeface="Wingdings" panose="05000000000000000000" pitchFamily="2" charset="2"/>
        <a:buNone/>
        <a:defRPr sz="2400" b="0" kern="1200">
          <a:solidFill>
            <a:srgbClr val="0071C5"/>
          </a:solidFill>
          <a:latin typeface="+mn-lt"/>
          <a:ea typeface="+mn-ea"/>
          <a:cs typeface="Intel Clear" panose="020B0604020203020204" pitchFamily="34" charset="0"/>
        </a:defRPr>
      </a:lvl1pPr>
      <a:lvl2pPr marL="300559" indent="-300559" algn="l" defTabSz="609585" rtl="0" eaLnBrk="1" latinLnBrk="0" hangingPunct="1">
        <a:spcBef>
          <a:spcPts val="1600"/>
        </a:spcBef>
        <a:buFont typeface="Wingdings" charset="2"/>
        <a:buChar char="§"/>
        <a:defRPr sz="2133" kern="1200" baseline="0">
          <a:solidFill>
            <a:srgbClr val="003C71"/>
          </a:solidFill>
          <a:latin typeface="+mn-lt"/>
          <a:ea typeface="+mn-ea"/>
          <a:cs typeface="Intel Clear" panose="020B0604020203020204" pitchFamily="34" charset="0"/>
        </a:defRPr>
      </a:lvl2pPr>
      <a:lvl3pPr marL="761981" indent="-304792" algn="l" defTabSz="609585" rtl="0" eaLnBrk="1" latinLnBrk="0" hangingPunct="1">
        <a:spcBef>
          <a:spcPts val="1067"/>
        </a:spcBef>
        <a:buFont typeface="Intel Clear" panose="020B0604020203020204" pitchFamily="34" charset="0"/>
        <a:buChar char="–"/>
        <a:defRPr sz="2133" kern="1200">
          <a:solidFill>
            <a:srgbClr val="003C71"/>
          </a:solidFill>
          <a:latin typeface="+mn-lt"/>
          <a:ea typeface="+mn-ea"/>
          <a:cs typeface="Intel Clear" panose="020B0604020203020204" pitchFamily="34" charset="0"/>
        </a:defRPr>
      </a:lvl3pPr>
      <a:lvl4pPr marL="1293252" indent="-304792" algn="l" defTabSz="609585" rtl="0" eaLnBrk="1" latinLnBrk="0" hangingPunct="1">
        <a:spcBef>
          <a:spcPct val="20000"/>
        </a:spcBef>
        <a:buFont typeface="Arial"/>
        <a:buChar char="–"/>
        <a:defRPr sz="1867" kern="1200">
          <a:solidFill>
            <a:srgbClr val="003C71"/>
          </a:solidFill>
          <a:latin typeface="+mn-lt"/>
          <a:ea typeface="+mn-ea"/>
          <a:cs typeface="Intel Clear" panose="020B0604020203020204" pitchFamily="34" charset="0"/>
        </a:defRPr>
      </a:lvl4pPr>
      <a:lvl5pPr marL="1758907" indent="-304792" algn="l" defTabSz="609585" rtl="0" eaLnBrk="1" latinLnBrk="0" hangingPunct="1">
        <a:spcBef>
          <a:spcPct val="20000"/>
        </a:spcBef>
        <a:buFont typeface="Intel Clear" panose="020B0604020203020204" pitchFamily="34" charset="0"/>
        <a:buChar char="–"/>
        <a:defRPr sz="1867" kern="1200">
          <a:solidFill>
            <a:srgbClr val="003C71"/>
          </a:solidFill>
          <a:latin typeface="+mn-lt"/>
          <a:ea typeface="+mn-ea"/>
          <a:cs typeface="Intel Clear" panose="020B0604020203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p:nvSpPr>
        <p:spPr>
          <a:xfrm>
            <a:off x="0" y="6354803"/>
            <a:ext cx="12192000" cy="512064"/>
          </a:xfrm>
          <a:prstGeom prst="rect">
            <a:avLst/>
          </a:prstGeom>
          <a:gradFill flip="none" rotWithShape="1">
            <a:gsLst>
              <a:gs pos="0">
                <a:schemeClr val="tx2"/>
              </a:gs>
              <a:gs pos="50000">
                <a:schemeClr val="accent2"/>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endParaRPr lang="en-US" sz="2400" dirty="0">
              <a:solidFill>
                <a:prstClr val="white"/>
              </a:solidFill>
            </a:endParaRPr>
          </a:p>
        </p:txBody>
      </p:sp>
      <p:sp>
        <p:nvSpPr>
          <p:cNvPr id="10" name="Rectangle 9"/>
          <p:cNvSpPr/>
          <p:nvPr/>
        </p:nvSpPr>
        <p:spPr>
          <a:xfrm>
            <a:off x="626275" y="6587168"/>
            <a:ext cx="2641749" cy="164212"/>
          </a:xfrm>
          <a:prstGeom prst="rect">
            <a:avLst/>
          </a:prstGeom>
        </p:spPr>
        <p:txBody>
          <a:bodyPr wrap="none" lIns="0" tIns="0" rIns="0" bIns="0">
            <a:spAutoFit/>
          </a:bodyPr>
          <a:lstStyle/>
          <a:p>
            <a:pPr defTabSz="609585"/>
            <a:r>
              <a:rPr lang="en-US" sz="1067" dirty="0" smtClean="0">
                <a:solidFill>
                  <a:prstClr val="white"/>
                </a:solidFill>
                <a:cs typeface="Neo Sans Intel"/>
              </a:rPr>
              <a:t>Intel® Confidential — INTERNAL USE ONLY</a:t>
            </a:r>
          </a:p>
        </p:txBody>
      </p:sp>
      <p:sp>
        <p:nvSpPr>
          <p:cNvPr id="2" name="Title Placeholder 1"/>
          <p:cNvSpPr>
            <a:spLocks noGrp="1"/>
          </p:cNvSpPr>
          <p:nvPr>
            <p:ph type="title"/>
          </p:nvPr>
        </p:nvSpPr>
        <p:spPr>
          <a:xfrm>
            <a:off x="607484" y="413507"/>
            <a:ext cx="10972800" cy="1158240"/>
          </a:xfrm>
          <a:prstGeom prst="rect">
            <a:avLst/>
          </a:prstGeom>
        </p:spPr>
        <p:txBody>
          <a:bodyPr vert="horz" lIns="0" tIns="0" rIns="0" bIns="0" rtlCol="0" anchor="t" anchorCtr="0">
            <a:noAutofit/>
          </a:bodyPr>
          <a:lstStyle/>
          <a:p>
            <a:r>
              <a:rPr lang="en-US" dirty="0" smtClean="0"/>
              <a:t>28pt Intel Clear Headline</a:t>
            </a:r>
            <a:endParaRPr lang="en-US" dirty="0"/>
          </a:p>
        </p:txBody>
      </p:sp>
      <p:sp>
        <p:nvSpPr>
          <p:cNvPr id="3" name="Text Placeholder 2"/>
          <p:cNvSpPr>
            <a:spLocks noGrp="1"/>
          </p:cNvSpPr>
          <p:nvPr>
            <p:ph type="body" idx="1"/>
          </p:nvPr>
        </p:nvSpPr>
        <p:spPr>
          <a:xfrm>
            <a:off x="607484" y="1604434"/>
            <a:ext cx="10970683" cy="4567767"/>
          </a:xfrm>
          <a:prstGeom prst="rect">
            <a:avLst/>
          </a:prstGeom>
        </p:spPr>
        <p:txBody>
          <a:bodyPr vert="horz" lIns="0" tIns="0" rIns="0" bIns="0" rtlCol="0">
            <a:noAutofit/>
          </a:bodyPr>
          <a:lstStyle/>
          <a:p>
            <a:pPr lvl="0"/>
            <a:r>
              <a:rPr lang="en-US" dirty="0" smtClean="0"/>
              <a:t>18pt Intel Clear body text</a:t>
            </a:r>
          </a:p>
          <a:p>
            <a:pPr lvl="1"/>
            <a:r>
              <a:rPr lang="en-US" dirty="0" smtClean="0"/>
              <a:t>16pt Intel Clear bullet one</a:t>
            </a:r>
          </a:p>
          <a:p>
            <a:pPr lvl="2"/>
            <a:r>
              <a:rPr lang="en-US" dirty="0" smtClean="0"/>
              <a:t>16pt Intel Clear sub-bullet</a:t>
            </a:r>
          </a:p>
          <a:p>
            <a:pPr lvl="3"/>
            <a:r>
              <a:rPr lang="en-US" dirty="0" err="1" smtClean="0"/>
              <a:t>14pt</a:t>
            </a:r>
            <a:r>
              <a:rPr lang="en-US" dirty="0" smtClean="0"/>
              <a:t> Intel Clear fourth level</a:t>
            </a:r>
          </a:p>
          <a:p>
            <a:pPr lvl="4"/>
            <a:r>
              <a:rPr lang="en-US" dirty="0" err="1" smtClean="0"/>
              <a:t>14pt</a:t>
            </a:r>
            <a:r>
              <a:rPr lang="en-US" dirty="0" smtClean="0"/>
              <a:t> Intel Clear fifth level</a:t>
            </a:r>
            <a:endParaRPr lang="en-US" dirty="0"/>
          </a:p>
        </p:txBody>
      </p:sp>
      <p:sp>
        <p:nvSpPr>
          <p:cNvPr id="5" name="Footer Placeholder 4"/>
          <p:cNvSpPr>
            <a:spLocks noGrp="1"/>
          </p:cNvSpPr>
          <p:nvPr>
            <p:ph type="ftr" sz="quarter" idx="3"/>
          </p:nvPr>
        </p:nvSpPr>
        <p:spPr>
          <a:xfrm>
            <a:off x="4165600" y="6501641"/>
            <a:ext cx="3860800" cy="334435"/>
          </a:xfrm>
          <a:prstGeom prst="rect">
            <a:avLst/>
          </a:prstGeom>
        </p:spPr>
        <p:txBody>
          <a:bodyPr vert="horz" lIns="91440" tIns="45720" rIns="91440" bIns="45720" rtlCol="0" anchor="ctr"/>
          <a:lstStyle>
            <a:lvl1pPr algn="ctr">
              <a:defRPr sz="1067">
                <a:solidFill>
                  <a:schemeClr val="bg1"/>
                </a:solidFill>
                <a:latin typeface="+mn-lt"/>
              </a:defRPr>
            </a:lvl1pPr>
          </a:lstStyle>
          <a:p>
            <a:pPr defTabSz="609585"/>
            <a:endParaRPr lang="en-US" dirty="0">
              <a:solidFill>
                <a:prstClr val="white"/>
              </a:solidFill>
            </a:endParaRPr>
          </a:p>
        </p:txBody>
      </p:sp>
      <p:sp>
        <p:nvSpPr>
          <p:cNvPr id="6" name="Slide Number Placeholder 5"/>
          <p:cNvSpPr>
            <a:spLocks noGrp="1"/>
          </p:cNvSpPr>
          <p:nvPr>
            <p:ph type="sldNum" sz="quarter" idx="4"/>
          </p:nvPr>
        </p:nvSpPr>
        <p:spPr>
          <a:xfrm>
            <a:off x="11658601" y="6417962"/>
            <a:ext cx="349335" cy="329447"/>
          </a:xfrm>
          <a:prstGeom prst="rect">
            <a:avLst/>
          </a:prstGeom>
        </p:spPr>
        <p:txBody>
          <a:bodyPr vert="horz" lIns="0" tIns="0" rIns="0" bIns="0" rtlCol="0" anchor="ctr"/>
          <a:lstStyle>
            <a:lvl1pPr algn="r">
              <a:defRPr sz="1067">
                <a:solidFill>
                  <a:schemeClr val="bg1"/>
                </a:solidFill>
                <a:latin typeface="+mn-lt"/>
                <a:cs typeface="Intel Clear Light" panose="020B0404020203020204" pitchFamily="34" charset="0"/>
              </a:defRPr>
            </a:lvl1pPr>
          </a:lstStyle>
          <a:p>
            <a:pPr defTabSz="609585"/>
            <a:fld id="{EE2556C5-CE8C-6547-B838-EA80C61A4AF7}" type="slidenum">
              <a:rPr lang="en-US" smtClean="0">
                <a:solidFill>
                  <a:prstClr val="white"/>
                </a:solidFill>
              </a:rPr>
              <a:pPr defTabSz="609585"/>
              <a:t>‹#›</a:t>
            </a:fld>
            <a:endParaRPr lang="en-US" dirty="0">
              <a:solidFill>
                <a:prstClr val="white"/>
              </a:solidFill>
            </a:endParaRPr>
          </a:p>
        </p:txBody>
      </p:sp>
      <p:cxnSp>
        <p:nvCxnSpPr>
          <p:cNvPr id="37" name="Straight Connector 36"/>
          <p:cNvCxnSpPr/>
          <p:nvPr/>
        </p:nvCxnSpPr>
        <p:spPr>
          <a:xfrm rot="5400000">
            <a:off x="11451167" y="6608236"/>
            <a:ext cx="381004" cy="1"/>
          </a:xfrm>
          <a:prstGeom prst="line">
            <a:avLst/>
          </a:prstGeom>
          <a:ln w="9525" cap="flat" cmpd="sng" algn="ctr">
            <a:solidFill>
              <a:schemeClr val="bg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2" name="Rectangle 11"/>
          <p:cNvSpPr/>
          <p:nvPr userDrawn="1"/>
        </p:nvSpPr>
        <p:spPr>
          <a:xfrm>
            <a:off x="9783738" y="6586784"/>
            <a:ext cx="1787349" cy="164212"/>
          </a:xfrm>
          <a:prstGeom prst="rect">
            <a:avLst/>
          </a:prstGeom>
        </p:spPr>
        <p:txBody>
          <a:bodyPr wrap="none" lIns="0" tIns="0" rIns="0" bIns="0">
            <a:spAutoFit/>
          </a:bodyPr>
          <a:lstStyle/>
          <a:p>
            <a:pPr defTabSz="609585"/>
            <a:r>
              <a:rPr lang="en-US" sz="1067" dirty="0" smtClean="0">
                <a:solidFill>
                  <a:prstClr val="white"/>
                </a:solidFill>
                <a:cs typeface="Neo Sans Intel"/>
              </a:rPr>
              <a:t>Software and Services Group</a:t>
            </a:r>
          </a:p>
        </p:txBody>
      </p:sp>
    </p:spTree>
    <p:extLst>
      <p:ext uri="{BB962C8B-B14F-4D97-AF65-F5344CB8AC3E}">
        <p14:creationId xmlns:p14="http://schemas.microsoft.com/office/powerpoint/2010/main" val="774148002"/>
      </p:ext>
    </p:extLst>
  </p:cSld>
  <p:clrMap bg1="lt1" tx1="dk1" bg2="lt2" tx2="dk2" accent1="accent1" accent2="accent2" accent3="accent3" accent4="accent4" accent5="accent5" accent6="accent6" hlink="hlink" folHlink="folHlink"/>
  <p:sldLayoutIdLst>
    <p:sldLayoutId id="2147483729" r:id="rId1"/>
    <p:sldLayoutId id="2147483730" r:id="rId2"/>
    <p:sldLayoutId id="2147483731" r:id="rId3"/>
    <p:sldLayoutId id="2147483732" r:id="rId4"/>
    <p:sldLayoutId id="2147483733" r:id="rId5"/>
    <p:sldLayoutId id="2147483734" r:id="rId6"/>
    <p:sldLayoutId id="2147483735" r:id="rId7"/>
    <p:sldLayoutId id="2147483736" r:id="rId8"/>
    <p:sldLayoutId id="2147483737" r:id="rId9"/>
    <p:sldLayoutId id="2147483738" r:id="rId10"/>
    <p:sldLayoutId id="2147483739" r:id="rId11"/>
    <p:sldLayoutId id="2147483740" r:id="rId12"/>
    <p:sldLayoutId id="2147483741" r:id="rId13"/>
    <p:sldLayoutId id="2147483742" r:id="rId14"/>
    <p:sldLayoutId id="2147483743" r:id="rId15"/>
    <p:sldLayoutId id="2147483744" r:id="rId16"/>
    <p:sldLayoutId id="2147483745" r:id="rId17"/>
    <p:sldLayoutId id="2147483746" r:id="rId18"/>
    <p:sldLayoutId id="2147483747" r:id="rId19"/>
  </p:sldLayoutIdLst>
  <p:timing>
    <p:tnLst>
      <p:par>
        <p:cTn id="1" dur="indefinite" restart="never" nodeType="tmRoot"/>
      </p:par>
    </p:tnLst>
  </p:timing>
  <p:hf hdr="0" ftr="0" dt="0"/>
  <p:txStyles>
    <p:titleStyle>
      <a:lvl1pPr algn="l" defTabSz="609585" rtl="0" eaLnBrk="1" latinLnBrk="0" hangingPunct="1">
        <a:lnSpc>
          <a:spcPct val="100000"/>
        </a:lnSpc>
        <a:spcBef>
          <a:spcPct val="0"/>
        </a:spcBef>
        <a:buNone/>
        <a:defRPr sz="3733" b="0" i="0" kern="1200" spc="0" baseline="0">
          <a:solidFill>
            <a:srgbClr val="003C71"/>
          </a:solidFill>
          <a:latin typeface="Intel Clear"/>
          <a:ea typeface="Intel Clear Light" panose="020B0404020203020204" pitchFamily="34" charset="0"/>
          <a:cs typeface="Intel Clear"/>
        </a:defRPr>
      </a:lvl1pPr>
    </p:titleStyle>
    <p:bodyStyle>
      <a:lvl1pPr marL="0" indent="0" algn="l" defTabSz="609585" rtl="0" eaLnBrk="1" latinLnBrk="0" hangingPunct="1">
        <a:spcBef>
          <a:spcPts val="1600"/>
        </a:spcBef>
        <a:spcAft>
          <a:spcPts val="0"/>
        </a:spcAft>
        <a:buFont typeface="Wingdings" panose="05000000000000000000" pitchFamily="2" charset="2"/>
        <a:buNone/>
        <a:defRPr sz="2400" b="0" kern="1200">
          <a:solidFill>
            <a:srgbClr val="0071C5"/>
          </a:solidFill>
          <a:latin typeface="+mn-lt"/>
          <a:ea typeface="+mn-ea"/>
          <a:cs typeface="Intel Clear" panose="020B0604020203020204" pitchFamily="34" charset="0"/>
        </a:defRPr>
      </a:lvl1pPr>
      <a:lvl2pPr marL="300559" indent="-300559" algn="l" defTabSz="609585" rtl="0" eaLnBrk="1" latinLnBrk="0" hangingPunct="1">
        <a:spcBef>
          <a:spcPts val="1600"/>
        </a:spcBef>
        <a:buFont typeface="Wingdings" charset="2"/>
        <a:buChar char="§"/>
        <a:defRPr sz="2133" kern="1200" baseline="0">
          <a:solidFill>
            <a:srgbClr val="003C71"/>
          </a:solidFill>
          <a:latin typeface="+mn-lt"/>
          <a:ea typeface="+mn-ea"/>
          <a:cs typeface="Intel Clear" panose="020B0604020203020204" pitchFamily="34" charset="0"/>
        </a:defRPr>
      </a:lvl2pPr>
      <a:lvl3pPr marL="761981" indent="-304792" algn="l" defTabSz="609585" rtl="0" eaLnBrk="1" latinLnBrk="0" hangingPunct="1">
        <a:spcBef>
          <a:spcPts val="1067"/>
        </a:spcBef>
        <a:buFont typeface="Intel Clear" panose="020B0604020203020204" pitchFamily="34" charset="0"/>
        <a:buChar char="–"/>
        <a:defRPr sz="2133" kern="1200">
          <a:solidFill>
            <a:srgbClr val="003C71"/>
          </a:solidFill>
          <a:latin typeface="+mn-lt"/>
          <a:ea typeface="+mn-ea"/>
          <a:cs typeface="Intel Clear" panose="020B0604020203020204" pitchFamily="34" charset="0"/>
        </a:defRPr>
      </a:lvl3pPr>
      <a:lvl4pPr marL="1293252" indent="-304792" algn="l" defTabSz="609585" rtl="0" eaLnBrk="1" latinLnBrk="0" hangingPunct="1">
        <a:spcBef>
          <a:spcPct val="20000"/>
        </a:spcBef>
        <a:buFont typeface="Arial"/>
        <a:buChar char="–"/>
        <a:defRPr sz="1867" kern="1200">
          <a:solidFill>
            <a:srgbClr val="003C71"/>
          </a:solidFill>
          <a:latin typeface="+mn-lt"/>
          <a:ea typeface="+mn-ea"/>
          <a:cs typeface="Intel Clear" panose="020B0604020203020204" pitchFamily="34" charset="0"/>
        </a:defRPr>
      </a:lvl4pPr>
      <a:lvl5pPr marL="1758907" indent="-304792" algn="l" defTabSz="609585" rtl="0" eaLnBrk="1" latinLnBrk="0" hangingPunct="1">
        <a:spcBef>
          <a:spcPct val="20000"/>
        </a:spcBef>
        <a:buFont typeface="Intel Clear" panose="020B0604020203020204" pitchFamily="34" charset="0"/>
        <a:buChar char="–"/>
        <a:defRPr sz="1867" kern="1200">
          <a:solidFill>
            <a:srgbClr val="003C71"/>
          </a:solidFill>
          <a:latin typeface="+mn-lt"/>
          <a:ea typeface="+mn-ea"/>
          <a:cs typeface="Intel Clear" panose="020B0604020203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3" Type="http://schemas.openxmlformats.org/officeDocument/2006/relationships/image" Target="../media/image73.png"/><Relationship Id="rId4" Type="http://schemas.openxmlformats.org/officeDocument/2006/relationships/image" Target="../media/image74.png"/><Relationship Id="rId5" Type="http://schemas.openxmlformats.org/officeDocument/2006/relationships/image" Target="../media/image75.png"/><Relationship Id="rId6" Type="http://schemas.openxmlformats.org/officeDocument/2006/relationships/image" Target="../media/image76.png"/><Relationship Id="rId7" Type="http://schemas.openxmlformats.org/officeDocument/2006/relationships/image" Target="../media/image77.png"/><Relationship Id="rId8" Type="http://schemas.openxmlformats.org/officeDocument/2006/relationships/image" Target="../media/image78.png"/><Relationship Id="rId9" Type="http://schemas.openxmlformats.org/officeDocument/2006/relationships/image" Target="../media/image79.png"/><Relationship Id="rId1" Type="http://schemas.openxmlformats.org/officeDocument/2006/relationships/slideLayout" Target="../slideLayouts/slideLayout44.xml"/><Relationship Id="rId2"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3" Type="http://schemas.openxmlformats.org/officeDocument/2006/relationships/image" Target="../media/image80.png"/><Relationship Id="rId4" Type="http://schemas.openxmlformats.org/officeDocument/2006/relationships/image" Target="../media/image81.png"/><Relationship Id="rId1" Type="http://schemas.openxmlformats.org/officeDocument/2006/relationships/slideLayout" Target="../slideLayouts/slideLayout44.xml"/><Relationship Id="rId2"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3" Type="http://schemas.openxmlformats.org/officeDocument/2006/relationships/image" Target="../media/image82.jpeg"/><Relationship Id="rId4" Type="http://schemas.openxmlformats.org/officeDocument/2006/relationships/image" Target="../media/image83.png"/><Relationship Id="rId1" Type="http://schemas.openxmlformats.org/officeDocument/2006/relationships/slideLayout" Target="../slideLayouts/slideLayout44.xml"/><Relationship Id="rId2"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3" Type="http://schemas.openxmlformats.org/officeDocument/2006/relationships/image" Target="../media/image84.JPG"/><Relationship Id="rId4" Type="http://schemas.openxmlformats.org/officeDocument/2006/relationships/image" Target="../media/image85.JPG"/><Relationship Id="rId1" Type="http://schemas.openxmlformats.org/officeDocument/2006/relationships/slideLayout" Target="../slideLayouts/slideLayout42.xml"/><Relationship Id="rId2"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14.xml"/><Relationship Id="rId3" Type="http://schemas.openxmlformats.org/officeDocument/2006/relationships/image" Target="../media/image8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s>
</file>

<file path=ppt/slides/_rels/slide18.xml.rels><?xml version="1.0" encoding="UTF-8" standalone="yes"?>
<Relationships xmlns="http://schemas.openxmlformats.org/package/2006/relationships"><Relationship Id="rId3" Type="http://schemas.openxmlformats.org/officeDocument/2006/relationships/image" Target="../media/image87.png"/><Relationship Id="rId4" Type="http://schemas.openxmlformats.org/officeDocument/2006/relationships/image" Target="../media/image88.png"/><Relationship Id="rId5" Type="http://schemas.openxmlformats.org/officeDocument/2006/relationships/image" Target="../media/image89.png"/><Relationship Id="rId6" Type="http://schemas.openxmlformats.org/officeDocument/2006/relationships/image" Target="../media/image90.png"/><Relationship Id="rId7" Type="http://schemas.openxmlformats.org/officeDocument/2006/relationships/image" Target="../media/image91.png"/><Relationship Id="rId8" Type="http://schemas.openxmlformats.org/officeDocument/2006/relationships/image" Target="../media/image92.png"/><Relationship Id="rId9" Type="http://schemas.openxmlformats.org/officeDocument/2006/relationships/image" Target="../media/image93.png"/><Relationship Id="rId10" Type="http://schemas.openxmlformats.org/officeDocument/2006/relationships/image" Target="../media/image94.png"/><Relationship Id="rId11" Type="http://schemas.openxmlformats.org/officeDocument/2006/relationships/image" Target="../media/image95.png"/><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6.png"/></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5.png"/><Relationship Id="rId1" Type="http://schemas.openxmlformats.org/officeDocument/2006/relationships/slideLayout" Target="../slideLayouts/slideLayout19.xml"/><Relationship Id="rId2" Type="http://schemas.openxmlformats.org/officeDocument/2006/relationships/image" Target="../media/image9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23.xml.rels><?xml version="1.0" encoding="UTF-8" standalone="yes"?>
<Relationships xmlns="http://schemas.openxmlformats.org/package/2006/relationships"><Relationship Id="rId3" Type="http://schemas.openxmlformats.org/officeDocument/2006/relationships/image" Target="../media/image98.jpg"/><Relationship Id="rId4" Type="http://schemas.openxmlformats.org/officeDocument/2006/relationships/image" Target="../media/image99.png"/><Relationship Id="rId5" Type="http://schemas.openxmlformats.org/officeDocument/2006/relationships/image" Target="../media/image100.emf"/><Relationship Id="rId6" Type="http://schemas.openxmlformats.org/officeDocument/2006/relationships/image" Target="../media/image101.emf"/><Relationship Id="rId1" Type="http://schemas.openxmlformats.org/officeDocument/2006/relationships/slideLayout" Target="../slideLayouts/slideLayout75.xml"/><Relationship Id="rId2" Type="http://schemas.openxmlformats.org/officeDocument/2006/relationships/notesSlide" Target="../notesSlides/notesSlide19.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0.xml"/><Relationship Id="rId4" Type="http://schemas.openxmlformats.org/officeDocument/2006/relationships/image" Target="../media/image102.emf"/><Relationship Id="rId5" Type="http://schemas.openxmlformats.org/officeDocument/2006/relationships/image" Target="../media/image103.emf"/><Relationship Id="rId6" Type="http://schemas.openxmlformats.org/officeDocument/2006/relationships/image" Target="../media/image104.emf"/><Relationship Id="rId7" Type="http://schemas.openxmlformats.org/officeDocument/2006/relationships/image" Target="../media/image105.emf"/><Relationship Id="rId8" Type="http://schemas.openxmlformats.org/officeDocument/2006/relationships/image" Target="../media/image106.emf"/><Relationship Id="rId9" Type="http://schemas.openxmlformats.org/officeDocument/2006/relationships/image" Target="../media/image107.png"/><Relationship Id="rId10" Type="http://schemas.openxmlformats.org/officeDocument/2006/relationships/image" Target="../media/image108.png"/><Relationship Id="rId1" Type="http://schemas.openxmlformats.org/officeDocument/2006/relationships/tags" Target="../tags/tag1.xml"/><Relationship Id="rId2" Type="http://schemas.openxmlformats.org/officeDocument/2006/relationships/slideLayout" Target="../slideLayouts/slideLayout75.xml"/></Relationships>
</file>

<file path=ppt/slides/_rels/slide25.xml.rels><?xml version="1.0" encoding="UTF-8" standalone="yes"?>
<Relationships xmlns="http://schemas.openxmlformats.org/package/2006/relationships"><Relationship Id="rId11" Type="http://schemas.openxmlformats.org/officeDocument/2006/relationships/image" Target="../media/image117.emf"/><Relationship Id="rId12" Type="http://schemas.openxmlformats.org/officeDocument/2006/relationships/image" Target="../media/image118.emf"/><Relationship Id="rId13" Type="http://schemas.openxmlformats.org/officeDocument/2006/relationships/hyperlink" Target="http://intel.ly/2zBtATb" TargetMode="External"/><Relationship Id="rId1" Type="http://schemas.openxmlformats.org/officeDocument/2006/relationships/slideLayout" Target="../slideLayouts/slideLayout59.xml"/><Relationship Id="rId2" Type="http://schemas.openxmlformats.org/officeDocument/2006/relationships/notesSlide" Target="../notesSlides/notesSlide21.xml"/><Relationship Id="rId3" Type="http://schemas.openxmlformats.org/officeDocument/2006/relationships/image" Target="../media/image109.emf"/><Relationship Id="rId4" Type="http://schemas.openxmlformats.org/officeDocument/2006/relationships/image" Target="../media/image110.emf"/><Relationship Id="rId5" Type="http://schemas.openxmlformats.org/officeDocument/2006/relationships/image" Target="../media/image111.emf"/><Relationship Id="rId6" Type="http://schemas.openxmlformats.org/officeDocument/2006/relationships/image" Target="../media/image112.emf"/><Relationship Id="rId7" Type="http://schemas.openxmlformats.org/officeDocument/2006/relationships/image" Target="../media/image113.emf"/><Relationship Id="rId8" Type="http://schemas.openxmlformats.org/officeDocument/2006/relationships/image" Target="../media/image114.emf"/><Relationship Id="rId9" Type="http://schemas.openxmlformats.org/officeDocument/2006/relationships/image" Target="../media/image115.png"/><Relationship Id="rId10" Type="http://schemas.openxmlformats.org/officeDocument/2006/relationships/image" Target="../media/image116.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3" Type="http://schemas.openxmlformats.org/officeDocument/2006/relationships/image" Target="../media/image18.emf"/><Relationship Id="rId4" Type="http://schemas.openxmlformats.org/officeDocument/2006/relationships/image" Target="../media/image19.png"/><Relationship Id="rId5" Type="http://schemas.openxmlformats.org/officeDocument/2006/relationships/image" Target="../media/image20.png"/><Relationship Id="rId6" Type="http://schemas.openxmlformats.org/officeDocument/2006/relationships/image" Target="../media/image21.png"/><Relationship Id="rId7" Type="http://schemas.openxmlformats.org/officeDocument/2006/relationships/image" Target="../media/image22.png"/><Relationship Id="rId8" Type="http://schemas.openxmlformats.org/officeDocument/2006/relationships/image" Target="../media/image23.png"/><Relationship Id="rId9" Type="http://schemas.openxmlformats.org/officeDocument/2006/relationships/image" Target="../media/image24.png"/><Relationship Id="rId10" Type="http://schemas.openxmlformats.org/officeDocument/2006/relationships/image" Target="../media/image25.png"/><Relationship Id="rId1" Type="http://schemas.openxmlformats.org/officeDocument/2006/relationships/slideLayout" Target="../slideLayouts/slideLayout42.xml"/><Relationship Id="rId2"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3" Type="http://schemas.openxmlformats.org/officeDocument/2006/relationships/image" Target="../media/image26.jpg"/><Relationship Id="rId4" Type="http://schemas.openxmlformats.org/officeDocument/2006/relationships/image" Target="../media/image27.png"/><Relationship Id="rId5" Type="http://schemas.openxmlformats.org/officeDocument/2006/relationships/image" Target="../media/image28.jpg"/><Relationship Id="rId1" Type="http://schemas.openxmlformats.org/officeDocument/2006/relationships/slideLayout" Target="../slideLayouts/slideLayout42.xml"/><Relationship Id="rId2"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3" Type="http://schemas.openxmlformats.org/officeDocument/2006/relationships/image" Target="../media/image29.png"/><Relationship Id="rId4" Type="http://schemas.microsoft.com/office/2007/relationships/hdphoto" Target="../media/hdphoto1.wdp"/><Relationship Id="rId5" Type="http://schemas.openxmlformats.org/officeDocument/2006/relationships/image" Target="../media/image30.jpeg"/><Relationship Id="rId6" Type="http://schemas.openxmlformats.org/officeDocument/2006/relationships/image" Target="../media/image31.jpeg"/><Relationship Id="rId7" Type="http://schemas.openxmlformats.org/officeDocument/2006/relationships/image" Target="../media/image32.jpeg"/><Relationship Id="rId8" Type="http://schemas.openxmlformats.org/officeDocument/2006/relationships/image" Target="../media/image33.jpeg"/><Relationship Id="rId9" Type="http://schemas.openxmlformats.org/officeDocument/2006/relationships/image" Target="../media/image34.jpeg"/><Relationship Id="rId1" Type="http://schemas.openxmlformats.org/officeDocument/2006/relationships/slideLayout" Target="../slideLayouts/slideLayout42.xml"/><Relationship Id="rId2"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36.png"/><Relationship Id="rId5" Type="http://schemas.openxmlformats.org/officeDocument/2006/relationships/image" Target="../media/image37.png"/><Relationship Id="rId6" Type="http://schemas.openxmlformats.org/officeDocument/2006/relationships/image" Target="../media/image38.jpg"/><Relationship Id="rId7" Type="http://schemas.openxmlformats.org/officeDocument/2006/relationships/image" Target="../media/image39.png"/><Relationship Id="rId8" Type="http://schemas.openxmlformats.org/officeDocument/2006/relationships/image" Target="../media/image40.png"/><Relationship Id="rId1" Type="http://schemas.openxmlformats.org/officeDocument/2006/relationships/slideLayout" Target="../slideLayouts/slideLayout42.xml"/><Relationship Id="rId2"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11" Type="http://schemas.openxmlformats.org/officeDocument/2006/relationships/image" Target="../media/image48.jpg"/><Relationship Id="rId12" Type="http://schemas.openxmlformats.org/officeDocument/2006/relationships/image" Target="../media/image49.jpeg"/><Relationship Id="rId13" Type="http://schemas.openxmlformats.org/officeDocument/2006/relationships/image" Target="../media/image50.png"/><Relationship Id="rId14" Type="http://schemas.openxmlformats.org/officeDocument/2006/relationships/image" Target="../media/image51.png"/><Relationship Id="rId15" Type="http://schemas.openxmlformats.org/officeDocument/2006/relationships/image" Target="../media/image52.png"/><Relationship Id="rId16" Type="http://schemas.openxmlformats.org/officeDocument/2006/relationships/image" Target="../media/image53.png"/><Relationship Id="rId1" Type="http://schemas.openxmlformats.org/officeDocument/2006/relationships/slideLayout" Target="../slideLayouts/slideLayout48.xml"/><Relationship Id="rId2" Type="http://schemas.openxmlformats.org/officeDocument/2006/relationships/notesSlide" Target="../notesSlides/notesSlide7.xml"/><Relationship Id="rId3" Type="http://schemas.openxmlformats.org/officeDocument/2006/relationships/hyperlink" Target="http://mraa.io/" TargetMode="External"/><Relationship Id="rId4" Type="http://schemas.openxmlformats.org/officeDocument/2006/relationships/image" Target="../media/image41.png"/><Relationship Id="rId5" Type="http://schemas.openxmlformats.org/officeDocument/2006/relationships/image" Target="../media/image42.png"/><Relationship Id="rId6" Type="http://schemas.openxmlformats.org/officeDocument/2006/relationships/image" Target="../media/image43.png"/><Relationship Id="rId7" Type="http://schemas.openxmlformats.org/officeDocument/2006/relationships/image" Target="../media/image44.png"/><Relationship Id="rId8" Type="http://schemas.openxmlformats.org/officeDocument/2006/relationships/image" Target="../media/image45.png"/><Relationship Id="rId9" Type="http://schemas.openxmlformats.org/officeDocument/2006/relationships/image" Target="../media/image46.png"/><Relationship Id="rId10" Type="http://schemas.openxmlformats.org/officeDocument/2006/relationships/image" Target="../media/image47.jpeg"/></Relationships>
</file>

<file path=ppt/slides/_rels/slide9.xml.rels><?xml version="1.0" encoding="UTF-8" standalone="yes"?>
<Relationships xmlns="http://schemas.openxmlformats.org/package/2006/relationships"><Relationship Id="rId9" Type="http://schemas.openxmlformats.org/officeDocument/2006/relationships/image" Target="../media/image58.png"/><Relationship Id="rId20" Type="http://schemas.openxmlformats.org/officeDocument/2006/relationships/image" Target="../media/image69.png"/><Relationship Id="rId21" Type="http://schemas.openxmlformats.org/officeDocument/2006/relationships/image" Target="../media/image70.jpg"/><Relationship Id="rId22" Type="http://schemas.openxmlformats.org/officeDocument/2006/relationships/image" Target="../media/image71.png"/><Relationship Id="rId23" Type="http://schemas.openxmlformats.org/officeDocument/2006/relationships/image" Target="../media/image72.emf"/><Relationship Id="rId10" Type="http://schemas.openxmlformats.org/officeDocument/2006/relationships/image" Target="../media/image59.png"/><Relationship Id="rId11" Type="http://schemas.openxmlformats.org/officeDocument/2006/relationships/image" Target="../media/image60.png"/><Relationship Id="rId12" Type="http://schemas.openxmlformats.org/officeDocument/2006/relationships/image" Target="../media/image61.png"/><Relationship Id="rId13" Type="http://schemas.openxmlformats.org/officeDocument/2006/relationships/image" Target="../media/image62.png"/><Relationship Id="rId14" Type="http://schemas.openxmlformats.org/officeDocument/2006/relationships/image" Target="../media/image63.png"/><Relationship Id="rId15" Type="http://schemas.openxmlformats.org/officeDocument/2006/relationships/image" Target="../media/image64.png"/><Relationship Id="rId16" Type="http://schemas.openxmlformats.org/officeDocument/2006/relationships/image" Target="../media/image65.png"/><Relationship Id="rId17" Type="http://schemas.openxmlformats.org/officeDocument/2006/relationships/image" Target="../media/image66.png"/><Relationship Id="rId18" Type="http://schemas.openxmlformats.org/officeDocument/2006/relationships/image" Target="../media/image67.png"/><Relationship Id="rId19" Type="http://schemas.openxmlformats.org/officeDocument/2006/relationships/image" Target="../media/image68.png"/><Relationship Id="rId1" Type="http://schemas.openxmlformats.org/officeDocument/2006/relationships/slideLayout" Target="../slideLayouts/slideLayout48.xml"/><Relationship Id="rId2" Type="http://schemas.openxmlformats.org/officeDocument/2006/relationships/notesSlide" Target="../notesSlides/notesSlide8.xml"/><Relationship Id="rId3" Type="http://schemas.openxmlformats.org/officeDocument/2006/relationships/hyperlink" Target="http://upm.mraa.io/" TargetMode="External"/><Relationship Id="rId4" Type="http://schemas.openxmlformats.org/officeDocument/2006/relationships/image" Target="../media/image41.png"/><Relationship Id="rId5" Type="http://schemas.openxmlformats.org/officeDocument/2006/relationships/image" Target="../media/image54.jpg"/><Relationship Id="rId6" Type="http://schemas.openxmlformats.org/officeDocument/2006/relationships/image" Target="../media/image55.png"/><Relationship Id="rId7" Type="http://schemas.openxmlformats.org/officeDocument/2006/relationships/image" Target="../media/image56.png"/><Relationship Id="rId8" Type="http://schemas.openxmlformats.org/officeDocument/2006/relationships/image" Target="../media/image5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ctrTitle"/>
          </p:nvPr>
        </p:nvSpPr>
        <p:spPr>
          <a:xfrm>
            <a:off x="592916" y="1649897"/>
            <a:ext cx="10950515" cy="3126026"/>
          </a:xfrm>
        </p:spPr>
        <p:txBody>
          <a:bodyPr/>
          <a:lstStyle/>
          <a:p>
            <a:r>
              <a:rPr lang="en-US" dirty="0" smtClean="0"/>
              <a:t/>
            </a:r>
            <a:br>
              <a:rPr lang="en-US" dirty="0" smtClean="0"/>
            </a:br>
            <a:r>
              <a:rPr lang="en-US" dirty="0" err="1" smtClean="0"/>
              <a:t>Iot</a:t>
            </a:r>
            <a:r>
              <a:rPr lang="en-US" dirty="0" smtClean="0"/>
              <a:t> framework with </a:t>
            </a:r>
            <a:br>
              <a:rPr lang="en-US" dirty="0" smtClean="0"/>
            </a:br>
            <a:r>
              <a:rPr lang="en-US" dirty="0" smtClean="0"/>
              <a:t>Intel® and AWS*</a:t>
            </a:r>
            <a:endParaRPr lang="en-US" dirty="0"/>
          </a:p>
        </p:txBody>
      </p:sp>
      <p:sp>
        <p:nvSpPr>
          <p:cNvPr id="9" name="Subtitle 2"/>
          <p:cNvSpPr>
            <a:spLocks noGrp="1"/>
          </p:cNvSpPr>
          <p:nvPr>
            <p:ph type="subTitle" idx="1"/>
          </p:nvPr>
        </p:nvSpPr>
        <p:spPr>
          <a:xfrm>
            <a:off x="607484" y="4775922"/>
            <a:ext cx="8440283" cy="1115235"/>
          </a:xfrm>
        </p:spPr>
        <p:txBody>
          <a:bodyPr/>
          <a:lstStyle/>
          <a:p>
            <a:r>
              <a:rPr lang="en-US" b="0" dirty="0" smtClean="0"/>
              <a:t>Martin Kronberg – Technical Evangelist </a:t>
            </a:r>
            <a:endParaRPr lang="en-US" b="0" dirty="0"/>
          </a:p>
        </p:txBody>
      </p:sp>
      <p:sp>
        <p:nvSpPr>
          <p:cNvPr id="2" name="TextBox 1"/>
          <p:cNvSpPr txBox="1"/>
          <p:nvPr/>
        </p:nvSpPr>
        <p:spPr>
          <a:xfrm>
            <a:off x="592916" y="6457951"/>
            <a:ext cx="4436004" cy="202334"/>
          </a:xfrm>
          <a:prstGeom prst="rect">
            <a:avLst/>
          </a:prstGeom>
          <a:noFill/>
        </p:spPr>
        <p:txBody>
          <a:bodyPr vert="horz" wrap="square" lIns="0" tIns="0" rIns="0" bIns="0" rtlCol="0">
            <a:noAutofit/>
          </a:bodyPr>
          <a:lstStyle/>
          <a:p>
            <a:r>
              <a:rPr lang="en-US" sz="1100"/>
              <a:t>*Other names and brands may be claimed as the property of others.</a:t>
            </a:r>
            <a:endParaRPr lang="en-US" sz="1100" dirty="0" smtClean="0">
              <a:solidFill>
                <a:srgbClr val="003C71"/>
              </a:solidFill>
            </a:endParaRPr>
          </a:p>
        </p:txBody>
      </p:sp>
    </p:spTree>
    <p:extLst>
      <p:ext uri="{BB962C8B-B14F-4D97-AF65-F5344CB8AC3E}">
        <p14:creationId xmlns:p14="http://schemas.microsoft.com/office/powerpoint/2010/main" val="115536318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Intel developer program</a:t>
            </a:r>
            <a:endParaRPr lang="en-US"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98032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382050" y="335784"/>
            <a:ext cx="9657551" cy="2103012"/>
          </a:xfrm>
          <a:prstGeom prst="rect">
            <a:avLst/>
          </a:prstGeom>
        </p:spPr>
        <p:txBody>
          <a:bodyPr wrap="square">
            <a:spAutoFit/>
          </a:bodyPr>
          <a:lstStyle/>
          <a:p>
            <a:pPr lvl="0" algn="r"/>
            <a:r>
              <a:rPr lang="en-US" sz="13066" b="1" dirty="0">
                <a:solidFill>
                  <a:schemeClr val="tx2">
                    <a:alpha val="10000"/>
                  </a:schemeClr>
                </a:solidFill>
                <a:latin typeface="Intel Clear" charset="0"/>
                <a:ea typeface="Intel Clear" charset="0"/>
                <a:cs typeface="Intel Clear" charset="0"/>
              </a:rPr>
              <a:t>Code</a:t>
            </a:r>
          </a:p>
        </p:txBody>
      </p:sp>
      <p:sp>
        <p:nvSpPr>
          <p:cNvPr id="5" name="Slide Number Placeholder 4"/>
          <p:cNvSpPr>
            <a:spLocks noGrp="1"/>
          </p:cNvSpPr>
          <p:nvPr>
            <p:ph type="sldNum" sz="quarter" idx="12"/>
          </p:nvPr>
        </p:nvSpPr>
        <p:spPr/>
        <p:txBody>
          <a:bodyPr/>
          <a:lstStyle/>
          <a:p>
            <a:pPr eaLnBrk="0" fontAlgn="base" hangingPunct="0">
              <a:spcBef>
                <a:spcPct val="50000"/>
              </a:spcBef>
              <a:spcAft>
                <a:spcPct val="0"/>
              </a:spcAft>
            </a:pPr>
            <a:fld id="{FD44707B-D922-47D5-BD24-D96E91B70543}" type="slidenum">
              <a:rPr lang="uk-UA" smtClean="0"/>
              <a:pPr eaLnBrk="0" fontAlgn="base" hangingPunct="0">
                <a:spcBef>
                  <a:spcPct val="50000"/>
                </a:spcBef>
                <a:spcAft>
                  <a:spcPct val="0"/>
                </a:spcAft>
              </a:pPr>
              <a:t>11</a:t>
            </a:fld>
            <a:endParaRPr lang="uk-UA" dirty="0"/>
          </a:p>
        </p:txBody>
      </p:sp>
      <p:sp>
        <p:nvSpPr>
          <p:cNvPr id="2" name="Content Placeholder 1"/>
          <p:cNvSpPr>
            <a:spLocks noGrp="1"/>
          </p:cNvSpPr>
          <p:nvPr>
            <p:ph sz="half" idx="1"/>
          </p:nvPr>
        </p:nvSpPr>
        <p:spPr>
          <a:xfrm>
            <a:off x="607485" y="1328843"/>
            <a:ext cx="5342468" cy="4567767"/>
          </a:xfrm>
        </p:spPr>
        <p:txBody>
          <a:bodyPr/>
          <a:lstStyle/>
          <a:p>
            <a:pPr lvl="0"/>
            <a:r>
              <a:rPr lang="en-US" dirty="0" smtClean="0">
                <a:solidFill>
                  <a:schemeClr val="tx2"/>
                </a:solidFill>
              </a:rPr>
              <a:t>Write </a:t>
            </a:r>
            <a:r>
              <a:rPr lang="en-US" dirty="0">
                <a:solidFill>
                  <a:schemeClr val="tx2"/>
                </a:solidFill>
              </a:rPr>
              <a:t>your own or reuse sample code &amp; packages for your own projects.</a:t>
            </a:r>
          </a:p>
          <a:p>
            <a:pPr lvl="1">
              <a:buFont typeface="Arial" charset="0"/>
              <a:buChar char="•"/>
            </a:pPr>
            <a:r>
              <a:rPr lang="en-US" sz="2400" dirty="0"/>
              <a:t>Code snippets</a:t>
            </a:r>
          </a:p>
          <a:p>
            <a:pPr lvl="1">
              <a:buFont typeface="Arial" charset="0"/>
              <a:buChar char="•"/>
            </a:pPr>
            <a:r>
              <a:rPr lang="en-US" sz="2400" dirty="0"/>
              <a:t>Mini projects</a:t>
            </a:r>
          </a:p>
          <a:p>
            <a:pPr lvl="1">
              <a:buFont typeface="Arial" charset="0"/>
              <a:buChar char="•"/>
            </a:pPr>
            <a:r>
              <a:rPr lang="en-US" sz="2400" dirty="0"/>
              <a:t>End to end </a:t>
            </a:r>
            <a:r>
              <a:rPr lang="en-US" sz="2400" dirty="0" smtClean="0"/>
              <a:t>solutions</a:t>
            </a:r>
          </a:p>
          <a:p>
            <a:pPr lvl="1"/>
            <a:r>
              <a:rPr lang="en-US" sz="2400" dirty="0" smtClean="0"/>
              <a:t>Transportation, Smart Home, Retail</a:t>
            </a:r>
            <a:endParaRPr lang="en-US" sz="2400" dirty="0"/>
          </a:p>
          <a:p>
            <a:pPr lvl="1">
              <a:buFont typeface="Arial" charset="0"/>
              <a:buChar char="•"/>
            </a:pPr>
            <a:endParaRPr lang="en-US" sz="2400" dirty="0"/>
          </a:p>
        </p:txBody>
      </p:sp>
      <p:sp>
        <p:nvSpPr>
          <p:cNvPr id="6" name="Title 5"/>
          <p:cNvSpPr>
            <a:spLocks noGrp="1"/>
          </p:cNvSpPr>
          <p:nvPr>
            <p:ph type="title"/>
          </p:nvPr>
        </p:nvSpPr>
        <p:spPr>
          <a:xfrm>
            <a:off x="607484" y="411797"/>
            <a:ext cx="10972800" cy="785824"/>
          </a:xfrm>
        </p:spPr>
        <p:txBody>
          <a:bodyPr/>
          <a:lstStyle/>
          <a:p>
            <a:r>
              <a:rPr lang="en-US" dirty="0">
                <a:solidFill>
                  <a:srgbClr val="003C71"/>
                </a:solidFill>
              </a:rPr>
              <a:t>Code </a:t>
            </a:r>
            <a:r>
              <a:rPr lang="en-US" dirty="0" smtClean="0">
                <a:solidFill>
                  <a:srgbClr val="003C71"/>
                </a:solidFill>
              </a:rPr>
              <a:t>Samples</a:t>
            </a:r>
            <a:endParaRPr lang="en-US" dirty="0">
              <a:solidFill>
                <a:srgbClr val="003C71"/>
              </a:solidFill>
            </a:endParaRPr>
          </a:p>
        </p:txBody>
      </p:sp>
      <p:pic>
        <p:nvPicPr>
          <p:cNvPr id="3" name="Picture 2"/>
          <p:cNvPicPr>
            <a:picLocks noChangeAspect="1"/>
          </p:cNvPicPr>
          <p:nvPr/>
        </p:nvPicPr>
        <p:blipFill>
          <a:blip r:embed="rId3"/>
          <a:stretch>
            <a:fillRect/>
          </a:stretch>
        </p:blipFill>
        <p:spPr>
          <a:xfrm>
            <a:off x="446741" y="4652681"/>
            <a:ext cx="4318000" cy="1473200"/>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735545" y="4882259"/>
            <a:ext cx="951876" cy="951876"/>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9305517" y="3478841"/>
            <a:ext cx="2886483" cy="2870403"/>
          </a:xfrm>
          <a:prstGeom prst="rect">
            <a:avLst/>
          </a:prstGeom>
        </p:spPr>
      </p:pic>
      <p:sp>
        <p:nvSpPr>
          <p:cNvPr id="11" name="TextBox 10"/>
          <p:cNvSpPr txBox="1"/>
          <p:nvPr/>
        </p:nvSpPr>
        <p:spPr>
          <a:xfrm rot="3661403">
            <a:off x="10895137" y="4189534"/>
            <a:ext cx="411972" cy="205121"/>
          </a:xfrm>
          <a:prstGeom prst="rect">
            <a:avLst/>
          </a:prstGeom>
          <a:noFill/>
        </p:spPr>
        <p:txBody>
          <a:bodyPr vert="horz" wrap="none" lIns="0" tIns="0" rIns="0" bIns="0" rtlCol="0">
            <a:spAutoFit/>
          </a:bodyPr>
          <a:lstStyle>
            <a:defPPr>
              <a:defRPr lang="en-US"/>
            </a:defPPr>
            <a:lvl1pPr>
              <a:defRPr sz="1400">
                <a:solidFill>
                  <a:schemeClr val="accent4"/>
                </a:solidFill>
              </a:defRPr>
            </a:lvl1pPr>
          </a:lstStyle>
          <a:p>
            <a:pPr algn="ctr"/>
            <a:r>
              <a:rPr lang="en-US" sz="1333" b="1" dirty="0">
                <a:solidFill>
                  <a:schemeClr val="tx2"/>
                </a:solidFill>
              </a:rPr>
              <a:t>Code</a:t>
            </a:r>
          </a:p>
        </p:txBody>
      </p:sp>
      <p:pic>
        <p:nvPicPr>
          <p:cNvPr id="12" name="Picture 11"/>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6517236" y="2024599"/>
            <a:ext cx="3491125" cy="1976515"/>
          </a:xfrm>
          <a:prstGeom prst="rect">
            <a:avLst/>
          </a:prstGeom>
        </p:spPr>
      </p:pic>
      <p:pic>
        <p:nvPicPr>
          <p:cNvPr id="14" name="Picture 2" descr="https://software.intel.com/sites/default/files/managed/86/51/IntelSmartHome_FrontHouse_RoofClosed.png"/>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7115883" y="5165803"/>
            <a:ext cx="1771452" cy="100719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https://software.intel.com/sites/default/files/managed/0d/bf/finished-poc.png"/>
          <p:cNvPicPr>
            <a:picLocks noChangeAspect="1" noChangeArrowheads="1"/>
          </p:cNvPicPr>
          <p:nvPr/>
        </p:nvPicPr>
        <p:blipFill>
          <a:blip r:embed="rId8" cstate="print">
            <a:extLst>
              <a:ext uri="{28A0092B-C50C-407E-A947-70E740481C1C}">
                <a14:useLocalDpi xmlns:a14="http://schemas.microsoft.com/office/drawing/2010/main"/>
              </a:ext>
            </a:extLst>
          </a:blip>
          <a:srcRect/>
          <a:stretch>
            <a:fillRect/>
          </a:stretch>
        </p:blipFill>
        <p:spPr bwMode="auto">
          <a:xfrm>
            <a:off x="6390735" y="4170547"/>
            <a:ext cx="1402276" cy="99525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6" descr="https://software.intel.com/sites/default/files/managed/c2/04/intelligent-vending-machine-s.png"/>
          <p:cNvPicPr>
            <a:picLocks noChangeAspect="1" noChangeArrowheads="1"/>
          </p:cNvPicPr>
          <p:nvPr/>
        </p:nvPicPr>
        <p:blipFill>
          <a:blip r:embed="rId9" cstate="print">
            <a:extLst>
              <a:ext uri="{28A0092B-C50C-407E-A947-70E740481C1C}">
                <a14:useLocalDpi xmlns:a14="http://schemas.microsoft.com/office/drawing/2010/main"/>
              </a:ext>
            </a:extLst>
          </a:blip>
          <a:srcRect/>
          <a:stretch>
            <a:fillRect/>
          </a:stretch>
        </p:blipFill>
        <p:spPr bwMode="auto">
          <a:xfrm>
            <a:off x="8582792" y="4108756"/>
            <a:ext cx="865264" cy="12494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3763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91"/>
        <p:cNvGrpSpPr/>
        <p:nvPr/>
      </p:nvGrpSpPr>
      <p:grpSpPr>
        <a:xfrm>
          <a:off x="0" y="0"/>
          <a:ext cx="0" cy="0"/>
          <a:chOff x="0" y="0"/>
          <a:chExt cx="0" cy="0"/>
        </a:xfrm>
      </p:grpSpPr>
      <p:sp>
        <p:nvSpPr>
          <p:cNvPr id="1293" name="Shape 1293"/>
          <p:cNvSpPr txBox="1">
            <a:spLocks noGrp="1"/>
          </p:cNvSpPr>
          <p:nvPr>
            <p:ph sz="half" idx="1"/>
          </p:nvPr>
        </p:nvSpPr>
        <p:spPr>
          <a:xfrm>
            <a:off x="607484" y="1526781"/>
            <a:ext cx="8698034" cy="4567767"/>
          </a:xfrm>
          <a:prstGeom prst="rect">
            <a:avLst/>
          </a:prstGeom>
          <a:noFill/>
          <a:ln>
            <a:noFill/>
          </a:ln>
        </p:spPr>
        <p:txBody>
          <a:bodyPr vert="horz" wrap="square" lIns="121900" tIns="121900" rIns="121900" bIns="121900" rtlCol="0" anchor="t" anchorCtr="0">
            <a:noAutofit/>
          </a:bodyPr>
          <a:lstStyle/>
          <a:p>
            <a:pPr indent="0"/>
            <a:r>
              <a:rPr lang="en" sz="2200" b="1" dirty="0">
                <a:solidFill>
                  <a:schemeClr val="tx1"/>
                </a:solidFill>
              </a:rPr>
              <a:t>Intel® System Studio</a:t>
            </a:r>
          </a:p>
          <a:p>
            <a:pPr indent="0"/>
            <a:r>
              <a:rPr lang="en" sz="2000" dirty="0">
                <a:solidFill>
                  <a:schemeClr val="dk2"/>
                </a:solidFill>
              </a:rPr>
              <a:t>Advanced debug, trace, and analysis features help you develop your </a:t>
            </a:r>
            <a:r>
              <a:rPr lang="en" sz="2000" dirty="0" err="1">
                <a:solidFill>
                  <a:schemeClr val="dk2"/>
                </a:solidFill>
              </a:rPr>
              <a:t>IoT</a:t>
            </a:r>
            <a:r>
              <a:rPr lang="en" sz="2000" dirty="0">
                <a:solidFill>
                  <a:schemeClr val="dk2"/>
                </a:solidFill>
              </a:rPr>
              <a:t> solutions or embedded applications</a:t>
            </a:r>
            <a:r>
              <a:rPr lang="en" sz="2000" dirty="0" smtClean="0">
                <a:solidFill>
                  <a:schemeClr val="dk2"/>
                </a:solidFill>
              </a:rPr>
              <a:t>.</a:t>
            </a:r>
            <a:endParaRPr sz="2000" dirty="0">
              <a:solidFill>
                <a:schemeClr val="dk2"/>
              </a:solidFill>
            </a:endParaRPr>
          </a:p>
          <a:p>
            <a:pPr lvl="1" indent="0">
              <a:buFont typeface="Arial"/>
              <a:buChar char="•"/>
            </a:pPr>
            <a:r>
              <a:rPr lang="en" sz="2000" dirty="0"/>
              <a:t>Fully integrated development environment (IDE)</a:t>
            </a:r>
          </a:p>
          <a:p>
            <a:pPr lvl="1" indent="0">
              <a:buFont typeface="Arial"/>
              <a:buChar char="•"/>
            </a:pPr>
            <a:r>
              <a:rPr lang="en" sz="2000" dirty="0"/>
              <a:t>Quickly target and resolve defects in complex systems</a:t>
            </a:r>
          </a:p>
          <a:p>
            <a:pPr lvl="1" indent="0">
              <a:buFont typeface="Arial"/>
              <a:buChar char="•"/>
            </a:pPr>
            <a:r>
              <a:rPr lang="en" sz="2000" dirty="0"/>
              <a:t>Reduce time-to-market for connected devices</a:t>
            </a:r>
          </a:p>
          <a:p>
            <a:pPr indent="0"/>
            <a:r>
              <a:rPr lang="en" sz="2200" b="1" dirty="0">
                <a:solidFill>
                  <a:schemeClr val="tx1"/>
                </a:solidFill>
              </a:rPr>
              <a:t>SDKs</a:t>
            </a:r>
          </a:p>
          <a:p>
            <a:pPr lvl="1" indent="0">
              <a:buFont typeface="Arial"/>
              <a:buChar char="•"/>
            </a:pPr>
            <a:r>
              <a:rPr lang="en" sz="2000" dirty="0"/>
              <a:t>Computer Vision</a:t>
            </a:r>
          </a:p>
          <a:p>
            <a:pPr lvl="1" indent="0">
              <a:buFont typeface="Arial"/>
              <a:buChar char="•"/>
            </a:pPr>
            <a:r>
              <a:rPr lang="en" sz="2000" dirty="0"/>
              <a:t>Media </a:t>
            </a:r>
          </a:p>
          <a:p>
            <a:pPr lvl="1" indent="0">
              <a:buFont typeface="Arial"/>
              <a:buChar char="•"/>
            </a:pPr>
            <a:r>
              <a:rPr lang="en" sz="2000" dirty="0"/>
              <a:t>Deep Learning</a:t>
            </a:r>
          </a:p>
        </p:txBody>
      </p:sp>
      <p:sp>
        <p:nvSpPr>
          <p:cNvPr id="1292" name="Shape 1292"/>
          <p:cNvSpPr txBox="1">
            <a:spLocks noGrp="1"/>
          </p:cNvSpPr>
          <p:nvPr>
            <p:ph type="title"/>
          </p:nvPr>
        </p:nvSpPr>
        <p:spPr>
          <a:prstGeom prst="rect">
            <a:avLst/>
          </a:prstGeom>
          <a:noFill/>
          <a:ln>
            <a:noFill/>
          </a:ln>
        </p:spPr>
        <p:txBody>
          <a:bodyPr vert="horz" wrap="square" lIns="121900" tIns="121900" rIns="121900" bIns="121900" rtlCol="0" anchor="t" anchorCtr="0">
            <a:noAutofit/>
          </a:bodyPr>
          <a:lstStyle/>
          <a:p>
            <a:pPr>
              <a:buClr>
                <a:srgbClr val="003C71"/>
              </a:buClr>
              <a:buSzPct val="25000"/>
            </a:pPr>
            <a:r>
              <a:rPr lang="en" dirty="0">
                <a:solidFill>
                  <a:srgbClr val="003C71"/>
                </a:solidFill>
              </a:rPr>
              <a:t>Advanced Edge Compute</a:t>
            </a:r>
          </a:p>
        </p:txBody>
      </p:sp>
      <p:pic>
        <p:nvPicPr>
          <p:cNvPr id="1295" name="Shape 1295"/>
          <p:cNvPicPr preferRelativeResize="0"/>
          <p:nvPr/>
        </p:nvPicPr>
        <p:blipFill rotWithShape="1">
          <a:blip r:embed="rId3">
            <a:alphaModFix/>
          </a:blip>
          <a:srcRect/>
          <a:stretch/>
        </p:blipFill>
        <p:spPr>
          <a:xfrm>
            <a:off x="9305518" y="3478842"/>
            <a:ext cx="2884221" cy="2869253"/>
          </a:xfrm>
          <a:prstGeom prst="rect">
            <a:avLst/>
          </a:prstGeom>
          <a:noFill/>
          <a:ln>
            <a:noFill/>
          </a:ln>
        </p:spPr>
      </p:pic>
      <p:sp>
        <p:nvSpPr>
          <p:cNvPr id="1296" name="Shape 1296"/>
          <p:cNvSpPr txBox="1"/>
          <p:nvPr/>
        </p:nvSpPr>
        <p:spPr>
          <a:xfrm rot="3214328">
            <a:off x="10311505" y="4687572"/>
            <a:ext cx="1128515" cy="205184"/>
          </a:xfrm>
          <a:prstGeom prst="rect">
            <a:avLst/>
          </a:prstGeom>
          <a:noFill/>
          <a:ln>
            <a:noFill/>
          </a:ln>
        </p:spPr>
        <p:txBody>
          <a:bodyPr wrap="square" lIns="0" tIns="0" rIns="0" bIns="0" anchor="t" anchorCtr="0">
            <a:noAutofit/>
          </a:bodyPr>
          <a:lstStyle/>
          <a:p>
            <a:pPr algn="ctr">
              <a:buClr>
                <a:schemeClr val="dk1"/>
              </a:buClr>
              <a:buSzPct val="25000"/>
            </a:pPr>
            <a:r>
              <a:rPr lang="en" sz="1333" b="1">
                <a:solidFill>
                  <a:schemeClr val="dk1"/>
                </a:solidFill>
                <a:latin typeface="Arial"/>
                <a:ea typeface="Arial"/>
                <a:cs typeface="Arial"/>
                <a:sym typeface="Arial"/>
              </a:rPr>
              <a:t>Tools &amp; SDKs</a:t>
            </a:r>
          </a:p>
        </p:txBody>
      </p:sp>
      <p:pic>
        <p:nvPicPr>
          <p:cNvPr id="1297" name="Shape 1297"/>
          <p:cNvPicPr preferRelativeResize="0"/>
          <p:nvPr/>
        </p:nvPicPr>
        <p:blipFill rotWithShape="1">
          <a:blip r:embed="rId4">
            <a:alphaModFix/>
          </a:blip>
          <a:srcRect/>
          <a:stretch/>
        </p:blipFill>
        <p:spPr>
          <a:xfrm>
            <a:off x="6845843" y="3292800"/>
            <a:ext cx="2398039" cy="2928521"/>
          </a:xfrm>
          <a:prstGeom prst="rect">
            <a:avLst/>
          </a:prstGeom>
          <a:noFill/>
          <a:ln>
            <a:noFill/>
          </a:ln>
        </p:spPr>
      </p:pic>
    </p:spTree>
    <p:extLst>
      <p:ext uri="{BB962C8B-B14F-4D97-AF65-F5344CB8AC3E}">
        <p14:creationId xmlns:p14="http://schemas.microsoft.com/office/powerpoint/2010/main" val="79126670"/>
      </p:ext>
    </p:extLst>
  </p:cSld>
  <p:clrMapOvr>
    <a:masterClrMapping/>
  </p:clrMapOvr>
  <p:transition spd="med">
    <p:fade thruBlk="1"/>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pPr eaLnBrk="0" fontAlgn="base" hangingPunct="0">
              <a:spcBef>
                <a:spcPct val="50000"/>
              </a:spcBef>
              <a:spcAft>
                <a:spcPct val="0"/>
              </a:spcAft>
            </a:pPr>
            <a:fld id="{FD44707B-D922-47D5-BD24-D96E91B70543}" type="slidenum">
              <a:rPr lang="uk-UA" smtClean="0"/>
              <a:pPr eaLnBrk="0" fontAlgn="base" hangingPunct="0">
                <a:spcBef>
                  <a:spcPct val="50000"/>
                </a:spcBef>
                <a:spcAft>
                  <a:spcPct val="0"/>
                </a:spcAft>
              </a:pPr>
              <a:t>13</a:t>
            </a:fld>
            <a:endParaRPr lang="uk-UA" dirty="0"/>
          </a:p>
        </p:txBody>
      </p:sp>
      <p:sp>
        <p:nvSpPr>
          <p:cNvPr id="7" name="Content Placeholder 6"/>
          <p:cNvSpPr>
            <a:spLocks noGrp="1"/>
          </p:cNvSpPr>
          <p:nvPr>
            <p:ph sz="half" idx="1"/>
          </p:nvPr>
        </p:nvSpPr>
        <p:spPr>
          <a:xfrm>
            <a:off x="607484" y="1097377"/>
            <a:ext cx="6179036" cy="3537168"/>
          </a:xfrm>
        </p:spPr>
        <p:txBody>
          <a:bodyPr/>
          <a:lstStyle/>
          <a:p>
            <a:pPr marL="0" lvl="1" indent="0">
              <a:buNone/>
            </a:pPr>
            <a:r>
              <a:rPr lang="en-US" sz="2000" b="1" dirty="0">
                <a:solidFill>
                  <a:srgbClr val="0071C5"/>
                </a:solidFill>
              </a:rPr>
              <a:t>Support throughout the development lifecycle from hands-on to online</a:t>
            </a:r>
          </a:p>
          <a:p>
            <a:pPr marL="0" lvl="1" indent="0">
              <a:buNone/>
            </a:pPr>
            <a:r>
              <a:rPr lang="en-US" sz="2000" b="1" dirty="0"/>
              <a:t>Online content </a:t>
            </a:r>
            <a:r>
              <a:rPr lang="en-US" sz="2000" dirty="0"/>
              <a:t>Documentation, code samples, live and on-demand tutorial videos</a:t>
            </a:r>
          </a:p>
          <a:p>
            <a:pPr marL="0" lvl="1" indent="0">
              <a:buNone/>
            </a:pPr>
            <a:r>
              <a:rPr lang="en-US" sz="2000" b="1" dirty="0"/>
              <a:t>Online communities </a:t>
            </a:r>
            <a:r>
              <a:rPr lang="en-US" sz="2000" dirty="0"/>
              <a:t>for learning, building and sharing</a:t>
            </a:r>
          </a:p>
          <a:p>
            <a:pPr marL="0" lvl="1" indent="0">
              <a:buNone/>
            </a:pPr>
            <a:r>
              <a:rPr lang="en-US" sz="2000" b="1" dirty="0"/>
              <a:t>Technical Forums</a:t>
            </a:r>
            <a:r>
              <a:rPr lang="en-US" sz="2000" dirty="0"/>
              <a:t> for online troubleshooting</a:t>
            </a:r>
          </a:p>
          <a:p>
            <a:pPr marL="0" lvl="1" indent="0">
              <a:buNone/>
            </a:pPr>
            <a:r>
              <a:rPr lang="en-US" sz="2000" b="1" dirty="0"/>
              <a:t>Intel® &amp; Industry</a:t>
            </a:r>
            <a:r>
              <a:rPr lang="en-US" sz="2000" dirty="0"/>
              <a:t> roadshows, webinars, conferences, hackathons and workshops give hands-on practical experience</a:t>
            </a:r>
          </a:p>
        </p:txBody>
      </p:sp>
      <p:sp>
        <p:nvSpPr>
          <p:cNvPr id="6" name="Title 5"/>
          <p:cNvSpPr>
            <a:spLocks noGrp="1"/>
          </p:cNvSpPr>
          <p:nvPr>
            <p:ph type="title"/>
          </p:nvPr>
        </p:nvSpPr>
        <p:spPr>
          <a:xfrm>
            <a:off x="607484" y="411797"/>
            <a:ext cx="8563749" cy="601995"/>
          </a:xfrm>
        </p:spPr>
        <p:txBody>
          <a:bodyPr/>
          <a:lstStyle/>
          <a:p>
            <a:r>
              <a:rPr lang="en-US" dirty="0">
                <a:solidFill>
                  <a:srgbClr val="003C71"/>
                </a:solidFill>
              </a:rPr>
              <a:t>Education Resources</a:t>
            </a:r>
            <a:endParaRPr lang="en-US" sz="2133" dirty="0">
              <a:solidFill>
                <a:srgbClr val="0071C5"/>
              </a:solidFill>
            </a:endParaRPr>
          </a:p>
        </p:txBody>
      </p:sp>
      <p:pic>
        <p:nvPicPr>
          <p:cNvPr id="2050" name="Picture 4" descr="image007"/>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7366399" y="1260566"/>
            <a:ext cx="4184243" cy="187306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0"/>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9305518" y="3469757"/>
            <a:ext cx="2886189" cy="2874112"/>
          </a:xfrm>
          <a:prstGeom prst="rect">
            <a:avLst/>
          </a:prstGeom>
        </p:spPr>
      </p:pic>
      <p:sp>
        <p:nvSpPr>
          <p:cNvPr id="25" name="TextBox 24"/>
          <p:cNvSpPr txBox="1"/>
          <p:nvPr/>
        </p:nvSpPr>
        <p:spPr>
          <a:xfrm rot="2566085">
            <a:off x="10184026" y="4824429"/>
            <a:ext cx="639598" cy="205121"/>
          </a:xfrm>
          <a:prstGeom prst="rect">
            <a:avLst/>
          </a:prstGeom>
          <a:noFill/>
        </p:spPr>
        <p:txBody>
          <a:bodyPr vert="horz" wrap="none" lIns="0" tIns="0" rIns="0" bIns="0" rtlCol="0">
            <a:spAutoFit/>
          </a:bodyPr>
          <a:lstStyle>
            <a:defPPr>
              <a:defRPr lang="en-US"/>
            </a:defPPr>
            <a:lvl1pPr>
              <a:defRPr sz="1400">
                <a:solidFill>
                  <a:schemeClr val="accent4"/>
                </a:solidFill>
              </a:defRPr>
            </a:lvl1pPr>
          </a:lstStyle>
          <a:p>
            <a:pPr algn="ctr"/>
            <a:r>
              <a:rPr lang="en-US" sz="1333" b="1" dirty="0">
                <a:solidFill>
                  <a:schemeClr val="tx2"/>
                </a:solidFill>
              </a:rPr>
              <a:t>Content</a:t>
            </a:r>
          </a:p>
        </p:txBody>
      </p:sp>
      <p:sp>
        <p:nvSpPr>
          <p:cNvPr id="27" name="TextBox 26"/>
          <p:cNvSpPr txBox="1"/>
          <p:nvPr/>
        </p:nvSpPr>
        <p:spPr>
          <a:xfrm rot="1854805">
            <a:off x="9892371" y="5310154"/>
            <a:ext cx="1061188" cy="205121"/>
          </a:xfrm>
          <a:prstGeom prst="rect">
            <a:avLst/>
          </a:prstGeom>
          <a:noFill/>
        </p:spPr>
        <p:txBody>
          <a:bodyPr vert="horz" wrap="none" lIns="0" tIns="0" rIns="0" bIns="0" rtlCol="0">
            <a:spAutoFit/>
          </a:bodyPr>
          <a:lstStyle>
            <a:defPPr>
              <a:defRPr lang="en-US"/>
            </a:defPPr>
            <a:lvl1pPr>
              <a:defRPr sz="1400">
                <a:solidFill>
                  <a:schemeClr val="accent4"/>
                </a:solidFill>
              </a:defRPr>
            </a:lvl1pPr>
          </a:lstStyle>
          <a:p>
            <a:pPr algn="ctr"/>
            <a:r>
              <a:rPr lang="en-US" sz="1333" b="1" dirty="0">
                <a:solidFill>
                  <a:schemeClr val="tx2"/>
                </a:solidFill>
              </a:rPr>
              <a:t>Communities</a:t>
            </a:r>
          </a:p>
        </p:txBody>
      </p:sp>
      <p:sp>
        <p:nvSpPr>
          <p:cNvPr id="28" name="TextBox 27"/>
          <p:cNvSpPr txBox="1"/>
          <p:nvPr/>
        </p:nvSpPr>
        <p:spPr>
          <a:xfrm rot="1115822">
            <a:off x="9750420" y="5591980"/>
            <a:ext cx="604332" cy="205121"/>
          </a:xfrm>
          <a:prstGeom prst="rect">
            <a:avLst/>
          </a:prstGeom>
          <a:noFill/>
        </p:spPr>
        <p:txBody>
          <a:bodyPr vert="horz" wrap="none" lIns="0" tIns="0" rIns="0" bIns="0" rtlCol="0">
            <a:spAutoFit/>
          </a:bodyPr>
          <a:lstStyle>
            <a:defPPr>
              <a:defRPr lang="en-US"/>
            </a:defPPr>
            <a:lvl1pPr>
              <a:defRPr sz="1400">
                <a:solidFill>
                  <a:schemeClr val="accent4"/>
                </a:solidFill>
              </a:defRPr>
            </a:lvl1pPr>
          </a:lstStyle>
          <a:p>
            <a:pPr algn="ctr"/>
            <a:r>
              <a:rPr lang="en-US" sz="1333" b="1" dirty="0">
                <a:solidFill>
                  <a:schemeClr val="tx2"/>
                </a:solidFill>
              </a:rPr>
              <a:t>Forums</a:t>
            </a:r>
          </a:p>
        </p:txBody>
      </p:sp>
      <p:sp>
        <p:nvSpPr>
          <p:cNvPr id="12" name="TextBox 11"/>
          <p:cNvSpPr txBox="1"/>
          <p:nvPr/>
        </p:nvSpPr>
        <p:spPr>
          <a:xfrm rot="156326">
            <a:off x="9651653" y="6046640"/>
            <a:ext cx="537006" cy="205121"/>
          </a:xfrm>
          <a:prstGeom prst="rect">
            <a:avLst/>
          </a:prstGeom>
          <a:noFill/>
        </p:spPr>
        <p:txBody>
          <a:bodyPr vert="horz" wrap="none" lIns="0" tIns="0" rIns="0" bIns="0" rtlCol="0">
            <a:spAutoFit/>
          </a:bodyPr>
          <a:lstStyle>
            <a:defPPr>
              <a:defRPr lang="en-US"/>
            </a:defPPr>
            <a:lvl1pPr>
              <a:defRPr sz="1400">
                <a:solidFill>
                  <a:schemeClr val="accent4"/>
                </a:solidFill>
              </a:defRPr>
            </a:lvl1pPr>
          </a:lstStyle>
          <a:p>
            <a:pPr algn="ctr"/>
            <a:r>
              <a:rPr lang="en-US" sz="1333" b="1" dirty="0">
                <a:solidFill>
                  <a:schemeClr val="tx2"/>
                </a:solidFill>
              </a:rPr>
              <a:t>Events</a:t>
            </a:r>
          </a:p>
        </p:txBody>
      </p:sp>
    </p:spTree>
    <p:extLst>
      <p:ext uri="{BB962C8B-B14F-4D97-AF65-F5344CB8AC3E}">
        <p14:creationId xmlns:p14="http://schemas.microsoft.com/office/powerpoint/2010/main" val="332718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E2556C5-CE8C-6547-B838-EA80C61A4AF7}" type="slidenum">
              <a:rPr lang="en-US" smtClean="0">
                <a:solidFill>
                  <a:prstClr val="white"/>
                </a:solidFill>
              </a:rPr>
              <a:pPr/>
              <a:t>14</a:t>
            </a:fld>
            <a:endParaRPr lang="en-US" dirty="0">
              <a:solidFill>
                <a:prstClr val="white"/>
              </a:solidFill>
            </a:endParaRPr>
          </a:p>
        </p:txBody>
      </p:sp>
      <p:sp>
        <p:nvSpPr>
          <p:cNvPr id="3" name="Title 2"/>
          <p:cNvSpPr>
            <a:spLocks noGrp="1"/>
          </p:cNvSpPr>
          <p:nvPr>
            <p:ph type="title"/>
          </p:nvPr>
        </p:nvSpPr>
        <p:spPr/>
        <p:txBody>
          <a:bodyPr/>
          <a:lstStyle/>
          <a:p>
            <a:r>
              <a:rPr lang="en-US" dirty="0" smtClean="0"/>
              <a:t>Developer Kit</a:t>
            </a:r>
            <a:endParaRPr lang="en-US" dirty="0"/>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499" y="990916"/>
            <a:ext cx="5638377" cy="4228783"/>
          </a:xfrm>
          <a:prstGeom prst="rect">
            <a:avLst/>
          </a:prstGeom>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28876" y="1190624"/>
            <a:ext cx="5372100" cy="4029075"/>
          </a:xfrm>
          <a:prstGeom prst="rect">
            <a:avLst/>
          </a:prstGeom>
        </p:spPr>
      </p:pic>
    </p:spTree>
    <p:extLst>
      <p:ext uri="{BB962C8B-B14F-4D97-AF65-F5344CB8AC3E}">
        <p14:creationId xmlns:p14="http://schemas.microsoft.com/office/powerpoint/2010/main" val="1361855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E2556C5-CE8C-6547-B838-EA80C61A4AF7}" type="slidenum">
              <a:rPr lang="en-US" smtClean="0">
                <a:solidFill>
                  <a:prstClr val="white"/>
                </a:solidFill>
              </a:rPr>
              <a:pPr/>
              <a:t>15</a:t>
            </a:fld>
            <a:endParaRPr lang="en-US" dirty="0">
              <a:solidFill>
                <a:prstClr val="white"/>
              </a:solidFill>
            </a:endParaRPr>
          </a:p>
        </p:txBody>
      </p:sp>
      <p:sp>
        <p:nvSpPr>
          <p:cNvPr id="3" name="Title 2"/>
          <p:cNvSpPr>
            <a:spLocks noGrp="1"/>
          </p:cNvSpPr>
          <p:nvPr>
            <p:ph type="title"/>
          </p:nvPr>
        </p:nvSpPr>
        <p:spPr/>
        <p:txBody>
          <a:bodyPr/>
          <a:lstStyle/>
          <a:p>
            <a:r>
              <a:rPr lang="en-US" dirty="0" smtClean="0"/>
              <a:t>Intel Developer Program: </a:t>
            </a:r>
            <a:r>
              <a:rPr lang="en-US" dirty="0" err="1" smtClean="0"/>
              <a:t>Software.intel.com</a:t>
            </a:r>
            <a:r>
              <a:rPr lang="en-US" dirty="0" smtClean="0"/>
              <a:t>/</a:t>
            </a:r>
            <a:r>
              <a:rPr lang="en-US" dirty="0" err="1" smtClean="0"/>
              <a:t>iot</a:t>
            </a:r>
            <a:endParaRPr lang="en-US" dirty="0"/>
          </a:p>
        </p:txBody>
      </p:sp>
      <p:pic>
        <p:nvPicPr>
          <p:cNvPr id="5" name="Content Placeholder 4"/>
          <p:cNvPicPr>
            <a:picLocks noGrp="1" noChangeAspect="1"/>
          </p:cNvPicPr>
          <p:nvPr>
            <p:ph sz="quarter" idx="13"/>
          </p:nvPr>
        </p:nvPicPr>
        <p:blipFill>
          <a:blip r:embed="rId3">
            <a:extLst>
              <a:ext uri="{28A0092B-C50C-407E-A947-70E740481C1C}">
                <a14:useLocalDpi xmlns:a14="http://schemas.microsoft.com/office/drawing/2010/main" val="0"/>
              </a:ext>
            </a:extLst>
          </a:blip>
          <a:stretch>
            <a:fillRect/>
          </a:stretch>
        </p:blipFill>
        <p:spPr>
          <a:xfrm>
            <a:off x="608013" y="1863495"/>
            <a:ext cx="10969625" cy="4050172"/>
          </a:xfrm>
        </p:spPr>
      </p:pic>
    </p:spTree>
    <p:extLst>
      <p:ext uri="{BB962C8B-B14F-4D97-AF65-F5344CB8AC3E}">
        <p14:creationId xmlns:p14="http://schemas.microsoft.com/office/powerpoint/2010/main" val="6014056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E2556C5-CE8C-6547-B838-EA80C61A4AF7}" type="slidenum">
              <a:rPr lang="en-US" smtClean="0">
                <a:solidFill>
                  <a:prstClr val="white"/>
                </a:solidFill>
              </a:rPr>
              <a:pPr/>
              <a:t>16</a:t>
            </a:fld>
            <a:endParaRPr lang="en-US" dirty="0">
              <a:solidFill>
                <a:prstClr val="white"/>
              </a:solidFill>
            </a:endParaRPr>
          </a:p>
        </p:txBody>
      </p:sp>
      <p:sp>
        <p:nvSpPr>
          <p:cNvPr id="3" name="Title 2"/>
          <p:cNvSpPr>
            <a:spLocks noGrp="1"/>
          </p:cNvSpPr>
          <p:nvPr>
            <p:ph type="title"/>
          </p:nvPr>
        </p:nvSpPr>
        <p:spPr/>
        <p:txBody>
          <a:bodyPr/>
          <a:lstStyle/>
          <a:p>
            <a:r>
              <a:rPr lang="en-US" dirty="0" smtClean="0"/>
              <a:t>Takeaway: </a:t>
            </a:r>
            <a:endParaRPr lang="en-US" dirty="0"/>
          </a:p>
        </p:txBody>
      </p:sp>
      <p:sp>
        <p:nvSpPr>
          <p:cNvPr id="4" name="Content Placeholder 3"/>
          <p:cNvSpPr>
            <a:spLocks noGrp="1"/>
          </p:cNvSpPr>
          <p:nvPr>
            <p:ph sz="quarter" idx="13"/>
          </p:nvPr>
        </p:nvSpPr>
        <p:spPr>
          <a:xfrm>
            <a:off x="607484" y="1570037"/>
            <a:ext cx="10970683" cy="4567767"/>
          </a:xfrm>
        </p:spPr>
        <p:txBody>
          <a:bodyPr/>
          <a:lstStyle/>
          <a:p>
            <a:pPr marL="571500" indent="-571500">
              <a:buFont typeface="Arial" charset="0"/>
              <a:buChar char="•"/>
            </a:pPr>
            <a:r>
              <a:rPr lang="en-US" sz="3500" dirty="0" smtClean="0"/>
              <a:t>Hardware </a:t>
            </a:r>
          </a:p>
          <a:p>
            <a:pPr marL="571500" indent="-571500">
              <a:buFont typeface="Arial" charset="0"/>
              <a:buChar char="•"/>
            </a:pPr>
            <a:r>
              <a:rPr lang="en-US" sz="3500" dirty="0" smtClean="0"/>
              <a:t>Libraries </a:t>
            </a:r>
          </a:p>
          <a:p>
            <a:pPr marL="571500" indent="-571500">
              <a:buFont typeface="Arial" charset="0"/>
              <a:buChar char="•"/>
            </a:pPr>
            <a:r>
              <a:rPr lang="en-US" sz="3500" dirty="0" smtClean="0"/>
              <a:t>IDE </a:t>
            </a:r>
          </a:p>
          <a:p>
            <a:pPr marL="571500" indent="-571500">
              <a:buFont typeface="Arial" charset="0"/>
              <a:buChar char="•"/>
            </a:pPr>
            <a:r>
              <a:rPr lang="en-US" sz="3500" dirty="0" smtClean="0"/>
              <a:t>SDK</a:t>
            </a:r>
          </a:p>
          <a:p>
            <a:pPr marL="571500" indent="-571500">
              <a:buFont typeface="Arial" charset="0"/>
              <a:buChar char="•"/>
            </a:pPr>
            <a:r>
              <a:rPr lang="en-US" sz="3500" dirty="0" smtClean="0"/>
              <a:t>Open Source</a:t>
            </a:r>
          </a:p>
          <a:p>
            <a:pPr marL="571500" indent="-571500">
              <a:buFont typeface="Arial" charset="0"/>
              <a:buChar char="•"/>
            </a:pPr>
            <a:r>
              <a:rPr lang="en-US" sz="3500" dirty="0" smtClean="0"/>
              <a:t>Developer Program </a:t>
            </a:r>
            <a:endParaRPr lang="en-US" sz="3500" dirty="0"/>
          </a:p>
        </p:txBody>
      </p:sp>
    </p:spTree>
    <p:extLst>
      <p:ext uri="{BB962C8B-B14F-4D97-AF65-F5344CB8AC3E}">
        <p14:creationId xmlns:p14="http://schemas.microsoft.com/office/powerpoint/2010/main" val="6961258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AWS </a:t>
            </a:r>
            <a:r>
              <a:rPr lang="en-US" dirty="0" err="1" smtClean="0"/>
              <a:t>iot</a:t>
            </a:r>
            <a:endParaRPr lang="en-US"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273748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E2556C5-CE8C-6547-B838-EA80C61A4AF7}" type="slidenum">
              <a:rPr lang="en-US" smtClean="0">
                <a:solidFill>
                  <a:prstClr val="white"/>
                </a:solidFill>
              </a:rPr>
              <a:pPr/>
              <a:t>18</a:t>
            </a:fld>
            <a:endParaRPr lang="en-US" dirty="0">
              <a:solidFill>
                <a:prstClr val="white"/>
              </a:solidFill>
            </a:endParaRPr>
          </a:p>
        </p:txBody>
      </p:sp>
      <p:sp>
        <p:nvSpPr>
          <p:cNvPr id="3" name="Title 2"/>
          <p:cNvSpPr>
            <a:spLocks noGrp="1"/>
          </p:cNvSpPr>
          <p:nvPr>
            <p:ph type="title"/>
          </p:nvPr>
        </p:nvSpPr>
        <p:spPr/>
        <p:txBody>
          <a:bodyPr/>
          <a:lstStyle/>
          <a:p>
            <a:r>
              <a:rPr lang="en-US" dirty="0" smtClean="0"/>
              <a:t>AWS </a:t>
            </a:r>
            <a:r>
              <a:rPr lang="en-US" dirty="0" err="1" smtClean="0"/>
              <a:t>IoT</a:t>
            </a:r>
            <a:r>
              <a:rPr lang="en-US" dirty="0" smtClean="0"/>
              <a:t> </a:t>
            </a:r>
            <a:endParaRPr lang="en-US" dirty="0"/>
          </a:p>
        </p:txBody>
      </p:sp>
      <p:pic>
        <p:nvPicPr>
          <p:cNvPr id="5" name="Picture 4" descr="IceBreaker_Full_MC_V11-2-0.png"/>
          <p:cNvPicPr>
            <a:picLocks noChangeAspect="1"/>
          </p:cNvPicPr>
          <p:nvPr/>
        </p:nvPicPr>
        <p:blipFill>
          <a:blip r:embed="rId3" cstate="email">
            <a:alphaModFix/>
            <a:extLst>
              <a:ext uri="{28A0092B-C50C-407E-A947-70E740481C1C}">
                <a14:useLocalDpi xmlns:a14="http://schemas.microsoft.com/office/drawing/2010/main"/>
              </a:ext>
            </a:extLst>
          </a:blip>
          <a:stretch>
            <a:fillRect/>
          </a:stretch>
        </p:blipFill>
        <p:spPr>
          <a:xfrm>
            <a:off x="2449087" y="1536691"/>
            <a:ext cx="6975453" cy="4468649"/>
          </a:xfrm>
          <a:prstGeom prst="rect">
            <a:avLst/>
          </a:prstGeom>
        </p:spPr>
      </p:pic>
      <p:pic>
        <p:nvPicPr>
          <p:cNvPr id="6" name="Picture 5" descr="shaded-icons2-11.png"/>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883601" y="2685220"/>
            <a:ext cx="893774" cy="914400"/>
          </a:xfrm>
          <a:prstGeom prst="rect">
            <a:avLst/>
          </a:prstGeom>
        </p:spPr>
      </p:pic>
      <p:pic>
        <p:nvPicPr>
          <p:cNvPr id="7" name="Picture 6" descr="shaded-icons2-29.png"/>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557352" y="2699755"/>
            <a:ext cx="1078992" cy="914400"/>
          </a:xfrm>
          <a:prstGeom prst="rect">
            <a:avLst/>
          </a:prstGeom>
        </p:spPr>
      </p:pic>
      <p:cxnSp>
        <p:nvCxnSpPr>
          <p:cNvPr id="8" name="Straight Arrow Connector 7"/>
          <p:cNvCxnSpPr/>
          <p:nvPr/>
        </p:nvCxnSpPr>
        <p:spPr>
          <a:xfrm flipV="1">
            <a:off x="2685542" y="3142420"/>
            <a:ext cx="2114248" cy="19903"/>
          </a:xfrm>
          <a:prstGeom prst="straightConnector1">
            <a:avLst/>
          </a:prstGeom>
          <a:ln>
            <a:prstDash val="sysDash"/>
            <a:headEnd type="arrow"/>
            <a:tailEnd type="arrow"/>
          </a:ln>
        </p:spPr>
        <p:style>
          <a:lnRef idx="2">
            <a:schemeClr val="accent1"/>
          </a:lnRef>
          <a:fillRef idx="0">
            <a:schemeClr val="accent1"/>
          </a:fillRef>
          <a:effectRef idx="1">
            <a:schemeClr val="accent1"/>
          </a:effectRef>
          <a:fontRef idx="minor">
            <a:schemeClr val="tx1"/>
          </a:fontRef>
        </p:style>
      </p:cxnSp>
      <p:pic>
        <p:nvPicPr>
          <p:cNvPr id="9" name="Picture 8" descr="shaded-icons2-8.png"/>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3375336" y="2697923"/>
            <a:ext cx="928360" cy="914400"/>
          </a:xfrm>
          <a:prstGeom prst="rect">
            <a:avLst/>
          </a:prstGeom>
        </p:spPr>
      </p:pic>
      <p:sp>
        <p:nvSpPr>
          <p:cNvPr id="10" name="TextBox 9"/>
          <p:cNvSpPr txBox="1"/>
          <p:nvPr/>
        </p:nvSpPr>
        <p:spPr>
          <a:xfrm>
            <a:off x="1409075" y="3594237"/>
            <a:ext cx="1682619" cy="692497"/>
          </a:xfrm>
          <a:prstGeom prst="rect">
            <a:avLst/>
          </a:prstGeom>
          <a:noFill/>
        </p:spPr>
        <p:txBody>
          <a:bodyPr wrap="square" rtlCol="0">
            <a:spAutoFit/>
          </a:bodyPr>
          <a:lstStyle/>
          <a:p>
            <a:pPr algn="ctr"/>
            <a:r>
              <a:rPr lang="en-US" sz="1200" b="1" dirty="0" smtClean="0"/>
              <a:t>DEVICE SDK</a:t>
            </a:r>
          </a:p>
          <a:p>
            <a:pPr algn="ctr"/>
            <a:r>
              <a:rPr lang="en-US" sz="900" dirty="0" smtClean="0"/>
              <a:t>Set of client libraries to connect, authenticate and exchange messages</a:t>
            </a:r>
            <a:endParaRPr lang="en-US" sz="900" dirty="0"/>
          </a:p>
        </p:txBody>
      </p:sp>
      <p:sp>
        <p:nvSpPr>
          <p:cNvPr id="11" name="TextBox 10"/>
          <p:cNvSpPr txBox="1"/>
          <p:nvPr/>
        </p:nvSpPr>
        <p:spPr>
          <a:xfrm>
            <a:off x="4468987" y="3559689"/>
            <a:ext cx="1723623" cy="553998"/>
          </a:xfrm>
          <a:prstGeom prst="rect">
            <a:avLst/>
          </a:prstGeom>
          <a:noFill/>
        </p:spPr>
        <p:txBody>
          <a:bodyPr wrap="square" rtlCol="0">
            <a:spAutoFit/>
          </a:bodyPr>
          <a:lstStyle/>
          <a:p>
            <a:pPr algn="ctr"/>
            <a:r>
              <a:rPr lang="en-US" sz="1200" b="1" dirty="0" smtClean="0"/>
              <a:t>DEVICE GATEWAY</a:t>
            </a:r>
          </a:p>
          <a:p>
            <a:pPr algn="ctr"/>
            <a:r>
              <a:rPr lang="en-US" sz="900" dirty="0" smtClean="0"/>
              <a:t>Communicate with devices via MQTT and HTTP</a:t>
            </a:r>
            <a:endParaRPr lang="en-US" sz="900" dirty="0"/>
          </a:p>
        </p:txBody>
      </p:sp>
      <p:sp>
        <p:nvSpPr>
          <p:cNvPr id="12" name="TextBox 11"/>
          <p:cNvSpPr txBox="1"/>
          <p:nvPr/>
        </p:nvSpPr>
        <p:spPr>
          <a:xfrm>
            <a:off x="3005562" y="1980297"/>
            <a:ext cx="1682619" cy="553998"/>
          </a:xfrm>
          <a:prstGeom prst="rect">
            <a:avLst/>
          </a:prstGeom>
          <a:noFill/>
        </p:spPr>
        <p:txBody>
          <a:bodyPr wrap="square" rtlCol="0">
            <a:spAutoFit/>
          </a:bodyPr>
          <a:lstStyle/>
          <a:p>
            <a:pPr algn="ctr"/>
            <a:r>
              <a:rPr lang="en-US" sz="1200" b="1" dirty="0" smtClean="0"/>
              <a:t>AUTHENTICATION</a:t>
            </a:r>
          </a:p>
          <a:p>
            <a:pPr algn="ctr"/>
            <a:r>
              <a:rPr lang="en-US" sz="900" dirty="0" smtClean="0"/>
              <a:t>Secure with mutual authentication and encryption</a:t>
            </a:r>
            <a:endParaRPr lang="en-US" sz="900" dirty="0"/>
          </a:p>
        </p:txBody>
      </p:sp>
      <p:pic>
        <p:nvPicPr>
          <p:cNvPr id="13" name="Picture 12" descr="shaded-icons2-10.png"/>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6470870" y="1930792"/>
            <a:ext cx="1005142" cy="914400"/>
          </a:xfrm>
          <a:prstGeom prst="rect">
            <a:avLst/>
          </a:prstGeom>
        </p:spPr>
      </p:pic>
      <p:sp>
        <p:nvSpPr>
          <p:cNvPr id="14" name="TextBox 13"/>
          <p:cNvSpPr txBox="1"/>
          <p:nvPr/>
        </p:nvSpPr>
        <p:spPr>
          <a:xfrm>
            <a:off x="6321547" y="2824788"/>
            <a:ext cx="1386066" cy="692497"/>
          </a:xfrm>
          <a:prstGeom prst="rect">
            <a:avLst/>
          </a:prstGeom>
          <a:noFill/>
        </p:spPr>
        <p:txBody>
          <a:bodyPr wrap="square" rtlCol="0">
            <a:spAutoFit/>
          </a:bodyPr>
          <a:lstStyle/>
          <a:p>
            <a:pPr algn="ctr"/>
            <a:r>
              <a:rPr lang="en-US" sz="1200" b="1" dirty="0" smtClean="0"/>
              <a:t>RULES ENGINE</a:t>
            </a:r>
          </a:p>
          <a:p>
            <a:pPr algn="ctr"/>
            <a:r>
              <a:rPr lang="en-US" sz="900" dirty="0" smtClean="0"/>
              <a:t>Transform messages based on rules and route to AWS Services</a:t>
            </a:r>
            <a:endParaRPr lang="en-US" sz="900" dirty="0"/>
          </a:p>
        </p:txBody>
      </p:sp>
      <p:pic>
        <p:nvPicPr>
          <p:cNvPr id="15" name="Picture 14" descr="shaded-icons2-2.png"/>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8094420" y="1570037"/>
            <a:ext cx="1321029" cy="1747437"/>
          </a:xfrm>
          <a:prstGeom prst="rect">
            <a:avLst/>
          </a:prstGeom>
        </p:spPr>
      </p:pic>
      <p:cxnSp>
        <p:nvCxnSpPr>
          <p:cNvPr id="16" name="Straight Arrow Connector 15"/>
          <p:cNvCxnSpPr/>
          <p:nvPr/>
        </p:nvCxnSpPr>
        <p:spPr>
          <a:xfrm flipV="1">
            <a:off x="7476012" y="2375849"/>
            <a:ext cx="566835" cy="12143"/>
          </a:xfrm>
          <a:prstGeom prst="straightConnector1">
            <a:avLst/>
          </a:prstGeom>
          <a:ln>
            <a:prstDash val="sysDash"/>
            <a:headEnd type="arrow"/>
            <a:tailEnd type="arrow"/>
          </a:ln>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7947948" y="2532371"/>
            <a:ext cx="1682619" cy="646331"/>
          </a:xfrm>
          <a:prstGeom prst="rect">
            <a:avLst/>
          </a:prstGeom>
          <a:noFill/>
        </p:spPr>
        <p:txBody>
          <a:bodyPr wrap="square" rtlCol="0">
            <a:spAutoFit/>
          </a:bodyPr>
          <a:lstStyle/>
          <a:p>
            <a:pPr algn="ctr"/>
            <a:r>
              <a:rPr lang="en-US" sz="1200" b="1" dirty="0" smtClean="0"/>
              <a:t>AWS Services</a:t>
            </a:r>
          </a:p>
          <a:p>
            <a:pPr algn="ctr"/>
            <a:r>
              <a:rPr lang="en-US" sz="1200" b="1" dirty="0" smtClean="0"/>
              <a:t>- - - - - </a:t>
            </a:r>
          </a:p>
          <a:p>
            <a:pPr algn="ctr"/>
            <a:r>
              <a:rPr lang="en-US" sz="1200" b="1" dirty="0" smtClean="0"/>
              <a:t>3P Services</a:t>
            </a:r>
            <a:endParaRPr lang="en-US" sz="900" dirty="0"/>
          </a:p>
        </p:txBody>
      </p:sp>
      <p:pic>
        <p:nvPicPr>
          <p:cNvPr id="18" name="Picture 17" descr="shaded-icons2-9.png"/>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6515998" y="3826253"/>
            <a:ext cx="990027" cy="914400"/>
          </a:xfrm>
          <a:prstGeom prst="rect">
            <a:avLst/>
          </a:prstGeom>
        </p:spPr>
      </p:pic>
      <p:sp>
        <p:nvSpPr>
          <p:cNvPr id="19" name="TextBox 18"/>
          <p:cNvSpPr txBox="1"/>
          <p:nvPr/>
        </p:nvSpPr>
        <p:spPr>
          <a:xfrm>
            <a:off x="6265326" y="4698403"/>
            <a:ext cx="1571223" cy="692497"/>
          </a:xfrm>
          <a:prstGeom prst="rect">
            <a:avLst/>
          </a:prstGeom>
          <a:noFill/>
        </p:spPr>
        <p:txBody>
          <a:bodyPr wrap="square" rtlCol="0">
            <a:spAutoFit/>
          </a:bodyPr>
          <a:lstStyle/>
          <a:p>
            <a:pPr algn="ctr"/>
            <a:r>
              <a:rPr lang="en-US" sz="1200" b="1" dirty="0" smtClean="0"/>
              <a:t>SHADOW</a:t>
            </a:r>
          </a:p>
          <a:p>
            <a:pPr algn="ctr"/>
            <a:r>
              <a:rPr lang="en-US" sz="900" dirty="0" smtClean="0"/>
              <a:t>Persistent thing state during intermittent connections</a:t>
            </a:r>
            <a:endParaRPr lang="en-US" sz="900" dirty="0"/>
          </a:p>
        </p:txBody>
      </p:sp>
      <p:pic>
        <p:nvPicPr>
          <p:cNvPr id="20" name="Picture 19" descr="shaded-icons2-6.png"/>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8090281" y="4044859"/>
            <a:ext cx="1334259" cy="509905"/>
          </a:xfrm>
          <a:prstGeom prst="rect">
            <a:avLst/>
          </a:prstGeom>
        </p:spPr>
      </p:pic>
      <p:sp>
        <p:nvSpPr>
          <p:cNvPr id="21" name="TextBox 20"/>
          <p:cNvSpPr txBox="1"/>
          <p:nvPr/>
        </p:nvSpPr>
        <p:spPr>
          <a:xfrm>
            <a:off x="7913387" y="4547818"/>
            <a:ext cx="1682619" cy="276999"/>
          </a:xfrm>
          <a:prstGeom prst="rect">
            <a:avLst/>
          </a:prstGeom>
          <a:noFill/>
        </p:spPr>
        <p:txBody>
          <a:bodyPr wrap="square" rtlCol="0">
            <a:spAutoFit/>
          </a:bodyPr>
          <a:lstStyle/>
          <a:p>
            <a:pPr algn="ctr"/>
            <a:r>
              <a:rPr lang="en-US" sz="1200" b="1" dirty="0" smtClean="0"/>
              <a:t>APPLICATIONS</a:t>
            </a:r>
          </a:p>
        </p:txBody>
      </p:sp>
      <p:cxnSp>
        <p:nvCxnSpPr>
          <p:cNvPr id="22" name="Straight Arrow Connector 21"/>
          <p:cNvCxnSpPr/>
          <p:nvPr/>
        </p:nvCxnSpPr>
        <p:spPr>
          <a:xfrm flipV="1">
            <a:off x="7505922" y="4294590"/>
            <a:ext cx="566835" cy="12143"/>
          </a:xfrm>
          <a:prstGeom prst="straightConnector1">
            <a:avLst/>
          </a:prstGeom>
          <a:ln>
            <a:prstDash val="sysDash"/>
            <a:headEnd type="arrow"/>
            <a:tailEnd type="arrow"/>
          </a:ln>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a:off x="4384655" y="5538264"/>
            <a:ext cx="1682619" cy="276999"/>
          </a:xfrm>
          <a:prstGeom prst="rect">
            <a:avLst/>
          </a:prstGeom>
          <a:noFill/>
        </p:spPr>
        <p:txBody>
          <a:bodyPr wrap="square" rtlCol="0">
            <a:spAutoFit/>
          </a:bodyPr>
          <a:lstStyle/>
          <a:p>
            <a:pPr algn="ctr"/>
            <a:r>
              <a:rPr lang="en-US" sz="1200" b="1" dirty="0" smtClean="0"/>
              <a:t>AWS </a:t>
            </a:r>
            <a:r>
              <a:rPr lang="en-US" sz="1200" b="1" dirty="0" err="1" smtClean="0"/>
              <a:t>IoT</a:t>
            </a:r>
            <a:r>
              <a:rPr lang="en-US" sz="1200" b="1" dirty="0" smtClean="0"/>
              <a:t> API</a:t>
            </a:r>
          </a:p>
        </p:txBody>
      </p:sp>
      <p:pic>
        <p:nvPicPr>
          <p:cNvPr id="24" name="Picture 23" descr="shaded-icons2-4.png"/>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3315379" y="4132404"/>
            <a:ext cx="1043709" cy="914400"/>
          </a:xfrm>
          <a:prstGeom prst="rect">
            <a:avLst/>
          </a:prstGeom>
        </p:spPr>
      </p:pic>
      <p:sp>
        <p:nvSpPr>
          <p:cNvPr id="25" name="TextBox 24"/>
          <p:cNvSpPr txBox="1"/>
          <p:nvPr/>
        </p:nvSpPr>
        <p:spPr>
          <a:xfrm>
            <a:off x="2999114" y="5042383"/>
            <a:ext cx="1682619" cy="553998"/>
          </a:xfrm>
          <a:prstGeom prst="rect">
            <a:avLst/>
          </a:prstGeom>
          <a:noFill/>
        </p:spPr>
        <p:txBody>
          <a:bodyPr wrap="square" rtlCol="0">
            <a:spAutoFit/>
          </a:bodyPr>
          <a:lstStyle/>
          <a:p>
            <a:pPr algn="ctr"/>
            <a:r>
              <a:rPr lang="en-US" sz="1200" b="1" dirty="0" smtClean="0"/>
              <a:t>REGISTRY</a:t>
            </a:r>
          </a:p>
          <a:p>
            <a:pPr algn="ctr"/>
            <a:r>
              <a:rPr lang="en-US" sz="900" dirty="0" smtClean="0"/>
              <a:t>Identity and Management of your things</a:t>
            </a:r>
            <a:endParaRPr lang="en-US" sz="900" dirty="0"/>
          </a:p>
        </p:txBody>
      </p:sp>
    </p:spTree>
    <p:extLst>
      <p:ext uri="{BB962C8B-B14F-4D97-AF65-F5344CB8AC3E}">
        <p14:creationId xmlns:p14="http://schemas.microsoft.com/office/powerpoint/2010/main" val="169089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par>
                                <p:cTn id="10" presetID="1" presetClass="entr" presetSubtype="0" fill="hold" grpId="0" nodeType="withEffect">
                                  <p:stCondLst>
                                    <p:cond delay="0"/>
                                  </p:stCondLst>
                                  <p:childTnLst>
                                    <p:set>
                                      <p:cBhvr>
                                        <p:cTn id="11" dur="1" fill="hold">
                                          <p:stCondLst>
                                            <p:cond delay="0"/>
                                          </p:stCondLst>
                                        </p:cTn>
                                        <p:tgtEl>
                                          <p:spTgt spid="11"/>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53" presetClass="entr" presetSubtype="16" fill="hold" nodeType="clickEffect">
                                  <p:stCondLst>
                                    <p:cond delay="0"/>
                                  </p:stCondLst>
                                  <p:childTnLst>
                                    <p:set>
                                      <p:cBhvr>
                                        <p:cTn id="15" dur="1" fill="hold">
                                          <p:stCondLst>
                                            <p:cond delay="0"/>
                                          </p:stCondLst>
                                        </p:cTn>
                                        <p:tgtEl>
                                          <p:spTgt spid="7"/>
                                        </p:tgtEl>
                                        <p:attrNameLst>
                                          <p:attrName>style.visibility</p:attrName>
                                        </p:attrNameLst>
                                      </p:cBhvr>
                                      <p:to>
                                        <p:strVal val="visible"/>
                                      </p:to>
                                    </p:set>
                                    <p:anim calcmode="lin" valueType="num">
                                      <p:cBhvr>
                                        <p:cTn id="16" dur="500" fill="hold"/>
                                        <p:tgtEl>
                                          <p:spTgt spid="7"/>
                                        </p:tgtEl>
                                        <p:attrNameLst>
                                          <p:attrName>ppt_w</p:attrName>
                                        </p:attrNameLst>
                                      </p:cBhvr>
                                      <p:tavLst>
                                        <p:tav tm="0">
                                          <p:val>
                                            <p:fltVal val="0"/>
                                          </p:val>
                                        </p:tav>
                                        <p:tav tm="100000">
                                          <p:val>
                                            <p:strVal val="#ppt_w"/>
                                          </p:val>
                                        </p:tav>
                                      </p:tavLst>
                                    </p:anim>
                                    <p:anim calcmode="lin" valueType="num">
                                      <p:cBhvr>
                                        <p:cTn id="17" dur="500" fill="hold"/>
                                        <p:tgtEl>
                                          <p:spTgt spid="7"/>
                                        </p:tgtEl>
                                        <p:attrNameLst>
                                          <p:attrName>ppt_h</p:attrName>
                                        </p:attrNameLst>
                                      </p:cBhvr>
                                      <p:tavLst>
                                        <p:tav tm="0">
                                          <p:val>
                                            <p:fltVal val="0"/>
                                          </p:val>
                                        </p:tav>
                                        <p:tav tm="100000">
                                          <p:val>
                                            <p:strVal val="#ppt_h"/>
                                          </p:val>
                                        </p:tav>
                                      </p:tavLst>
                                    </p:anim>
                                    <p:animEffect transition="in" filter="fade">
                                      <p:cBhvr>
                                        <p:cTn id="18" dur="500"/>
                                        <p:tgtEl>
                                          <p:spTgt spid="7"/>
                                        </p:tgtEl>
                                      </p:cBhvr>
                                    </p:animEffec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55"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p:cTn id="27" dur="1000" fill="hold"/>
                                        <p:tgtEl>
                                          <p:spTgt spid="9"/>
                                        </p:tgtEl>
                                        <p:attrNameLst>
                                          <p:attrName>ppt_w</p:attrName>
                                        </p:attrNameLst>
                                      </p:cBhvr>
                                      <p:tavLst>
                                        <p:tav tm="0">
                                          <p:val>
                                            <p:strVal val="#ppt_w*0.70"/>
                                          </p:val>
                                        </p:tav>
                                        <p:tav tm="100000">
                                          <p:val>
                                            <p:strVal val="#ppt_w"/>
                                          </p:val>
                                        </p:tav>
                                      </p:tavLst>
                                    </p:anim>
                                    <p:anim calcmode="lin" valueType="num">
                                      <p:cBhvr>
                                        <p:cTn id="28" dur="1000" fill="hold"/>
                                        <p:tgtEl>
                                          <p:spTgt spid="9"/>
                                        </p:tgtEl>
                                        <p:attrNameLst>
                                          <p:attrName>ppt_h</p:attrName>
                                        </p:attrNameLst>
                                      </p:cBhvr>
                                      <p:tavLst>
                                        <p:tav tm="0">
                                          <p:val>
                                            <p:strVal val="#ppt_h"/>
                                          </p:val>
                                        </p:tav>
                                        <p:tav tm="100000">
                                          <p:val>
                                            <p:strVal val="#ppt_h"/>
                                          </p:val>
                                        </p:tav>
                                      </p:tavLst>
                                    </p:anim>
                                    <p:animEffect transition="in" filter="fade">
                                      <p:cBhvr>
                                        <p:cTn id="29" dur="1000"/>
                                        <p:tgtEl>
                                          <p:spTgt spid="9"/>
                                        </p:tgtEl>
                                      </p:cBhvr>
                                    </p:animEffect>
                                  </p:childTnLst>
                                </p:cTn>
                              </p:par>
                              <p:par>
                                <p:cTn id="30" presetID="1" presetClass="entr" presetSubtype="0" fill="hold" grpId="0" nodeType="withEffect">
                                  <p:stCondLst>
                                    <p:cond delay="0"/>
                                  </p:stCondLst>
                                  <p:childTnLst>
                                    <p:set>
                                      <p:cBhvr>
                                        <p:cTn id="31" dur="1" fill="hold">
                                          <p:stCondLst>
                                            <p:cond delay="0"/>
                                          </p:stCondLst>
                                        </p:cTn>
                                        <p:tgtEl>
                                          <p:spTgt spid="12"/>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nodeType="clickEffect">
                                  <p:stCondLst>
                                    <p:cond delay="0"/>
                                  </p:stCondLst>
                                  <p:childTnLst>
                                    <p:set>
                                      <p:cBhvr>
                                        <p:cTn id="35" dur="1" fill="hold">
                                          <p:stCondLst>
                                            <p:cond delay="0"/>
                                          </p:stCondLst>
                                        </p:cTn>
                                        <p:tgtEl>
                                          <p:spTgt spid="13"/>
                                        </p:tgtEl>
                                        <p:attrNameLst>
                                          <p:attrName>style.visibility</p:attrName>
                                        </p:attrNameLst>
                                      </p:cBhvr>
                                      <p:to>
                                        <p:strVal val="visible"/>
                                      </p:to>
                                    </p:set>
                                    <p:anim calcmode="lin" valueType="num">
                                      <p:cBhvr>
                                        <p:cTn id="36" dur="500" fill="hold"/>
                                        <p:tgtEl>
                                          <p:spTgt spid="13"/>
                                        </p:tgtEl>
                                        <p:attrNameLst>
                                          <p:attrName>ppt_w</p:attrName>
                                        </p:attrNameLst>
                                      </p:cBhvr>
                                      <p:tavLst>
                                        <p:tav tm="0">
                                          <p:val>
                                            <p:fltVal val="0"/>
                                          </p:val>
                                        </p:tav>
                                        <p:tav tm="100000">
                                          <p:val>
                                            <p:strVal val="#ppt_w"/>
                                          </p:val>
                                        </p:tav>
                                      </p:tavLst>
                                    </p:anim>
                                    <p:anim calcmode="lin" valueType="num">
                                      <p:cBhvr>
                                        <p:cTn id="37" dur="500" fill="hold"/>
                                        <p:tgtEl>
                                          <p:spTgt spid="13"/>
                                        </p:tgtEl>
                                        <p:attrNameLst>
                                          <p:attrName>ppt_h</p:attrName>
                                        </p:attrNameLst>
                                      </p:cBhvr>
                                      <p:tavLst>
                                        <p:tav tm="0">
                                          <p:val>
                                            <p:fltVal val="0"/>
                                          </p:val>
                                        </p:tav>
                                        <p:tav tm="100000">
                                          <p:val>
                                            <p:strVal val="#ppt_h"/>
                                          </p:val>
                                        </p:tav>
                                      </p:tavLst>
                                    </p:anim>
                                    <p:animEffect transition="in" filter="fade">
                                      <p:cBhvr>
                                        <p:cTn id="38" dur="500"/>
                                        <p:tgtEl>
                                          <p:spTgt spid="13"/>
                                        </p:tgtEl>
                                      </p:cBhvr>
                                    </p:animEffect>
                                  </p:childTnLst>
                                </p:cTn>
                              </p:par>
                              <p:par>
                                <p:cTn id="39" presetID="1" presetClass="entr" presetSubtype="0" fill="hold" grpId="0" nodeType="withEffect">
                                  <p:stCondLst>
                                    <p:cond delay="0"/>
                                  </p:stCondLst>
                                  <p:childTnLst>
                                    <p:set>
                                      <p:cBhvr>
                                        <p:cTn id="40" dur="1" fill="hold">
                                          <p:stCondLst>
                                            <p:cond delay="0"/>
                                          </p:stCondLst>
                                        </p:cTn>
                                        <p:tgtEl>
                                          <p:spTgt spid="1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5"/>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53" presetClass="entr" presetSubtype="16" fill="hold" nodeType="clickEffect">
                                  <p:stCondLst>
                                    <p:cond delay="0"/>
                                  </p:stCondLst>
                                  <p:childTnLst>
                                    <p:set>
                                      <p:cBhvr>
                                        <p:cTn id="52" dur="1" fill="hold">
                                          <p:stCondLst>
                                            <p:cond delay="0"/>
                                          </p:stCondLst>
                                        </p:cTn>
                                        <p:tgtEl>
                                          <p:spTgt spid="18"/>
                                        </p:tgtEl>
                                        <p:attrNameLst>
                                          <p:attrName>style.visibility</p:attrName>
                                        </p:attrNameLst>
                                      </p:cBhvr>
                                      <p:to>
                                        <p:strVal val="visible"/>
                                      </p:to>
                                    </p:set>
                                    <p:anim calcmode="lin" valueType="num">
                                      <p:cBhvr>
                                        <p:cTn id="53" dur="500" fill="hold"/>
                                        <p:tgtEl>
                                          <p:spTgt spid="18"/>
                                        </p:tgtEl>
                                        <p:attrNameLst>
                                          <p:attrName>ppt_w</p:attrName>
                                        </p:attrNameLst>
                                      </p:cBhvr>
                                      <p:tavLst>
                                        <p:tav tm="0">
                                          <p:val>
                                            <p:fltVal val="0"/>
                                          </p:val>
                                        </p:tav>
                                        <p:tav tm="100000">
                                          <p:val>
                                            <p:strVal val="#ppt_w"/>
                                          </p:val>
                                        </p:tav>
                                      </p:tavLst>
                                    </p:anim>
                                    <p:anim calcmode="lin" valueType="num">
                                      <p:cBhvr>
                                        <p:cTn id="54" dur="500" fill="hold"/>
                                        <p:tgtEl>
                                          <p:spTgt spid="18"/>
                                        </p:tgtEl>
                                        <p:attrNameLst>
                                          <p:attrName>ppt_h</p:attrName>
                                        </p:attrNameLst>
                                      </p:cBhvr>
                                      <p:tavLst>
                                        <p:tav tm="0">
                                          <p:val>
                                            <p:fltVal val="0"/>
                                          </p:val>
                                        </p:tav>
                                        <p:tav tm="100000">
                                          <p:val>
                                            <p:strVal val="#ppt_h"/>
                                          </p:val>
                                        </p:tav>
                                      </p:tavLst>
                                    </p:anim>
                                    <p:animEffect transition="in" filter="fade">
                                      <p:cBhvr>
                                        <p:cTn id="55" dur="500"/>
                                        <p:tgtEl>
                                          <p:spTgt spid="18"/>
                                        </p:tgtEl>
                                      </p:cBhvr>
                                    </p:animEffect>
                                  </p:childTnLst>
                                </p:cTn>
                              </p:par>
                              <p:par>
                                <p:cTn id="56" presetID="1" presetClass="entr" presetSubtype="0" fill="hold" grpId="0" nodeType="withEffect">
                                  <p:stCondLst>
                                    <p:cond delay="0"/>
                                  </p:stCondLst>
                                  <p:childTnLst>
                                    <p:set>
                                      <p:cBhvr>
                                        <p:cTn id="57" dur="1" fill="hold">
                                          <p:stCondLst>
                                            <p:cond delay="0"/>
                                          </p:stCondLst>
                                        </p:cTn>
                                        <p:tgtEl>
                                          <p:spTgt spid="19"/>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nodeType="clickEffect">
                                  <p:stCondLst>
                                    <p:cond delay="0"/>
                                  </p:stCondLst>
                                  <p:childTnLst>
                                    <p:set>
                                      <p:cBhvr>
                                        <p:cTn id="61" dur="1" fill="hold">
                                          <p:stCondLst>
                                            <p:cond delay="0"/>
                                          </p:stCondLst>
                                        </p:cTn>
                                        <p:tgtEl>
                                          <p:spTgt spid="20"/>
                                        </p:tgtEl>
                                        <p:attrNameLst>
                                          <p:attrName>style.visibility</p:attrName>
                                        </p:attrNameLst>
                                      </p:cBhvr>
                                      <p:to>
                                        <p:strVal val="visible"/>
                                      </p:to>
                                    </p:set>
                                  </p:childTnLst>
                                </p:cTn>
                              </p:par>
                              <p:par>
                                <p:cTn id="62" presetID="1" presetClass="entr" presetSubtype="0" fill="hold" grpId="0" nodeType="withEffect">
                                  <p:stCondLst>
                                    <p:cond delay="0"/>
                                  </p:stCondLst>
                                  <p:childTnLst>
                                    <p:set>
                                      <p:cBhvr>
                                        <p:cTn id="63" dur="1" fill="hold">
                                          <p:stCondLst>
                                            <p:cond delay="0"/>
                                          </p:stCondLst>
                                        </p:cTn>
                                        <p:tgtEl>
                                          <p:spTgt spid="21"/>
                                        </p:tgtEl>
                                        <p:attrNameLst>
                                          <p:attrName>style.visibility</p:attrName>
                                        </p:attrNameLst>
                                      </p:cBhvr>
                                      <p:to>
                                        <p:strVal val="visible"/>
                                      </p:to>
                                    </p:set>
                                  </p:childTnLst>
                                </p:cTn>
                              </p:par>
                              <p:par>
                                <p:cTn id="64" presetID="1" presetClass="entr" presetSubtype="0" fill="hold" nodeType="withEffect">
                                  <p:stCondLst>
                                    <p:cond delay="0"/>
                                  </p:stCondLst>
                                  <p:childTnLst>
                                    <p:set>
                                      <p:cBhvr>
                                        <p:cTn id="65" dur="1" fill="hold">
                                          <p:stCondLst>
                                            <p:cond delay="0"/>
                                          </p:stCondLst>
                                        </p:cTn>
                                        <p:tgtEl>
                                          <p:spTgt spid="22"/>
                                        </p:tgtEl>
                                        <p:attrNameLst>
                                          <p:attrName>style.visibility</p:attrName>
                                        </p:attrNameLst>
                                      </p:cBhvr>
                                      <p:to>
                                        <p:strVal val="visible"/>
                                      </p:to>
                                    </p:set>
                                  </p:childTnLst>
                                </p:cTn>
                              </p:par>
                            </p:childTnLst>
                          </p:cTn>
                        </p:par>
                      </p:childTnLst>
                    </p:cTn>
                  </p:par>
                  <p:par>
                    <p:cTn id="66" fill="hold">
                      <p:stCondLst>
                        <p:cond delay="indefinite"/>
                      </p:stCondLst>
                      <p:childTnLst>
                        <p:par>
                          <p:cTn id="67" fill="hold">
                            <p:stCondLst>
                              <p:cond delay="0"/>
                            </p:stCondLst>
                            <p:childTnLst>
                              <p:par>
                                <p:cTn id="68" presetID="1" presetClass="entr" presetSubtype="0" fill="hold" nodeType="clickEffect">
                                  <p:stCondLst>
                                    <p:cond delay="0"/>
                                  </p:stCondLst>
                                  <p:childTnLst>
                                    <p:set>
                                      <p:cBhvr>
                                        <p:cTn id="69" dur="1" fill="hold">
                                          <p:stCondLst>
                                            <p:cond delay="0"/>
                                          </p:stCondLst>
                                        </p:cTn>
                                        <p:tgtEl>
                                          <p:spTgt spid="5"/>
                                        </p:tgtEl>
                                        <p:attrNameLst>
                                          <p:attrName>style.visibility</p:attrName>
                                        </p:attrNameLst>
                                      </p:cBhvr>
                                      <p:to>
                                        <p:strVal val="visible"/>
                                      </p:to>
                                    </p:set>
                                  </p:childTnLst>
                                </p:cTn>
                              </p:par>
                              <p:par>
                                <p:cTn id="70" presetID="1" presetClass="entr" presetSubtype="0" fill="hold" grpId="0" nodeType="withEffect">
                                  <p:stCondLst>
                                    <p:cond delay="0"/>
                                  </p:stCondLst>
                                  <p:childTnLst>
                                    <p:set>
                                      <p:cBhvr>
                                        <p:cTn id="71" dur="1" fill="hold">
                                          <p:stCondLst>
                                            <p:cond delay="0"/>
                                          </p:stCondLst>
                                        </p:cTn>
                                        <p:tgtEl>
                                          <p:spTgt spid="23"/>
                                        </p:tgtEl>
                                        <p:attrNameLst>
                                          <p:attrName>style.visibility</p:attrName>
                                        </p:attrNameLst>
                                      </p:cBhvr>
                                      <p:to>
                                        <p:strVal val="visible"/>
                                      </p:to>
                                    </p:set>
                                  </p:childTnLst>
                                </p:cTn>
                              </p:par>
                            </p:childTnLst>
                          </p:cTn>
                        </p:par>
                      </p:childTnLst>
                    </p:cTn>
                  </p:par>
                  <p:par>
                    <p:cTn id="72" fill="hold">
                      <p:stCondLst>
                        <p:cond delay="indefinite"/>
                      </p:stCondLst>
                      <p:childTnLst>
                        <p:par>
                          <p:cTn id="73" fill="hold">
                            <p:stCondLst>
                              <p:cond delay="0"/>
                            </p:stCondLst>
                            <p:childTnLst>
                              <p:par>
                                <p:cTn id="74" presetID="53" presetClass="entr" presetSubtype="16" fill="hold" nodeType="clickEffect">
                                  <p:stCondLst>
                                    <p:cond delay="0"/>
                                  </p:stCondLst>
                                  <p:childTnLst>
                                    <p:set>
                                      <p:cBhvr>
                                        <p:cTn id="75" dur="1" fill="hold">
                                          <p:stCondLst>
                                            <p:cond delay="0"/>
                                          </p:stCondLst>
                                        </p:cTn>
                                        <p:tgtEl>
                                          <p:spTgt spid="24"/>
                                        </p:tgtEl>
                                        <p:attrNameLst>
                                          <p:attrName>style.visibility</p:attrName>
                                        </p:attrNameLst>
                                      </p:cBhvr>
                                      <p:to>
                                        <p:strVal val="visible"/>
                                      </p:to>
                                    </p:set>
                                    <p:anim calcmode="lin" valueType="num">
                                      <p:cBhvr>
                                        <p:cTn id="76" dur="500" fill="hold"/>
                                        <p:tgtEl>
                                          <p:spTgt spid="24"/>
                                        </p:tgtEl>
                                        <p:attrNameLst>
                                          <p:attrName>ppt_w</p:attrName>
                                        </p:attrNameLst>
                                      </p:cBhvr>
                                      <p:tavLst>
                                        <p:tav tm="0">
                                          <p:val>
                                            <p:fltVal val="0"/>
                                          </p:val>
                                        </p:tav>
                                        <p:tav tm="100000">
                                          <p:val>
                                            <p:strVal val="#ppt_w"/>
                                          </p:val>
                                        </p:tav>
                                      </p:tavLst>
                                    </p:anim>
                                    <p:anim calcmode="lin" valueType="num">
                                      <p:cBhvr>
                                        <p:cTn id="77" dur="500" fill="hold"/>
                                        <p:tgtEl>
                                          <p:spTgt spid="24"/>
                                        </p:tgtEl>
                                        <p:attrNameLst>
                                          <p:attrName>ppt_h</p:attrName>
                                        </p:attrNameLst>
                                      </p:cBhvr>
                                      <p:tavLst>
                                        <p:tav tm="0">
                                          <p:val>
                                            <p:fltVal val="0"/>
                                          </p:val>
                                        </p:tav>
                                        <p:tav tm="100000">
                                          <p:val>
                                            <p:strVal val="#ppt_h"/>
                                          </p:val>
                                        </p:tav>
                                      </p:tavLst>
                                    </p:anim>
                                    <p:animEffect transition="in" filter="fade">
                                      <p:cBhvr>
                                        <p:cTn id="78" dur="500"/>
                                        <p:tgtEl>
                                          <p:spTgt spid="24"/>
                                        </p:tgtEl>
                                      </p:cBhvr>
                                    </p:animEffect>
                                  </p:childTnLst>
                                </p:cTn>
                              </p:par>
                              <p:par>
                                <p:cTn id="79" presetID="1" presetClass="entr" presetSubtype="0" fill="hold" grpId="0" nodeType="withEffect">
                                  <p:stCondLst>
                                    <p:cond delay="0"/>
                                  </p:stCondLst>
                                  <p:childTnLst>
                                    <p:set>
                                      <p:cBhvr>
                                        <p:cTn id="80"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4" grpId="0"/>
      <p:bldP spid="17" grpId="0"/>
      <p:bldP spid="19" grpId="0"/>
      <p:bldP spid="21" grpId="0"/>
      <p:bldP spid="23" grpId="0"/>
      <p:bldP spid="2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E2556C5-CE8C-6547-B838-EA80C61A4AF7}" type="slidenum">
              <a:rPr lang="en-US" smtClean="0">
                <a:solidFill>
                  <a:prstClr val="white"/>
                </a:solidFill>
              </a:rPr>
              <a:pPr/>
              <a:t>19</a:t>
            </a:fld>
            <a:endParaRPr lang="en-US" dirty="0">
              <a:solidFill>
                <a:prstClr val="white"/>
              </a:solidFill>
            </a:endParaRPr>
          </a:p>
        </p:txBody>
      </p:sp>
      <p:sp>
        <p:nvSpPr>
          <p:cNvPr id="3" name="Title 2"/>
          <p:cNvSpPr>
            <a:spLocks noGrp="1"/>
          </p:cNvSpPr>
          <p:nvPr>
            <p:ph type="title"/>
          </p:nvPr>
        </p:nvSpPr>
        <p:spPr/>
        <p:txBody>
          <a:bodyPr/>
          <a:lstStyle/>
          <a:p>
            <a:r>
              <a:rPr lang="en-US" dirty="0" smtClean="0"/>
              <a:t>AWS </a:t>
            </a:r>
            <a:r>
              <a:rPr lang="en-US" dirty="0" err="1" smtClean="0"/>
              <a:t>IoT</a:t>
            </a:r>
            <a:r>
              <a:rPr lang="en-US" dirty="0" smtClean="0"/>
              <a:t> Data</a:t>
            </a:r>
            <a:endParaRPr lang="en-US" dirty="0"/>
          </a:p>
        </p:txBody>
      </p:sp>
      <p:sp>
        <p:nvSpPr>
          <p:cNvPr id="5" name="Rectangle 4"/>
          <p:cNvSpPr/>
          <p:nvPr/>
        </p:nvSpPr>
        <p:spPr>
          <a:xfrm>
            <a:off x="2671481" y="1723962"/>
            <a:ext cx="7644911" cy="3831818"/>
          </a:xfrm>
          <a:prstGeom prst="rect">
            <a:avLst/>
          </a:prstGeom>
        </p:spPr>
        <p:txBody>
          <a:bodyPr wrap="square">
            <a:spAutoFit/>
          </a:bodyPr>
          <a:lstStyle/>
          <a:p>
            <a:r>
              <a:rPr lang="en-US" sz="2700" dirty="0"/>
              <a:t>PUBLISH turbines/</a:t>
            </a:r>
            <a:r>
              <a:rPr lang="en-US" sz="2700" dirty="0" err="1"/>
              <a:t>ev</a:t>
            </a:r>
            <a:r>
              <a:rPr lang="en-US" sz="2700" dirty="0"/>
              <a:t>-gen/123 (</a:t>
            </a:r>
            <a:r>
              <a:rPr lang="en-US" sz="2700" dirty="0" err="1"/>
              <a:t>qos</a:t>
            </a:r>
            <a:r>
              <a:rPr lang="en-US" sz="2700" dirty="0"/>
              <a:t>: 0)</a:t>
            </a:r>
          </a:p>
          <a:p>
            <a:r>
              <a:rPr lang="en-US" sz="2700" dirty="0"/>
              <a:t>  {</a:t>
            </a:r>
          </a:p>
          <a:p>
            <a:r>
              <a:rPr lang="en-US" sz="2700" dirty="0"/>
              <a:t>    "timestamp": "2016-11-29T10:00:00",</a:t>
            </a:r>
          </a:p>
          <a:p>
            <a:r>
              <a:rPr lang="en-US" sz="2700" dirty="0"/>
              <a:t>    "temperature": 125,</a:t>
            </a:r>
          </a:p>
          <a:p>
            <a:r>
              <a:rPr lang="en-US" sz="2700" dirty="0"/>
              <a:t>    "humidity": 95,</a:t>
            </a:r>
          </a:p>
          <a:p>
            <a:r>
              <a:rPr lang="en-US" sz="2700" dirty="0"/>
              <a:t>    ”rotor-</a:t>
            </a:r>
            <a:r>
              <a:rPr lang="en-US" sz="2700" dirty="0" err="1"/>
              <a:t>freq</a:t>
            </a:r>
            <a:r>
              <a:rPr lang="en-US" sz="2700" dirty="0"/>
              <a:t>": 6455,</a:t>
            </a:r>
          </a:p>
          <a:p>
            <a:r>
              <a:rPr lang="en-US" sz="2700" dirty="0"/>
              <a:t>    “output”: 480,</a:t>
            </a:r>
          </a:p>
          <a:p>
            <a:r>
              <a:rPr lang="en-US" sz="2700" dirty="0"/>
              <a:t>    “output-</a:t>
            </a:r>
            <a:r>
              <a:rPr lang="en-US" sz="2700" dirty="0" err="1"/>
              <a:t>freq</a:t>
            </a:r>
            <a:r>
              <a:rPr lang="en-US" sz="2700" dirty="0"/>
              <a:t>”: 60</a:t>
            </a:r>
          </a:p>
          <a:p>
            <a:r>
              <a:rPr lang="en-US" sz="2700" dirty="0"/>
              <a:t>  }</a:t>
            </a:r>
          </a:p>
        </p:txBody>
      </p:sp>
    </p:spTree>
    <p:extLst>
      <p:ext uri="{BB962C8B-B14F-4D97-AF65-F5344CB8AC3E}">
        <p14:creationId xmlns:p14="http://schemas.microsoft.com/office/powerpoint/2010/main" val="1523542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E2556C5-CE8C-6547-B838-EA80C61A4AF7}" type="slidenum">
              <a:rPr lang="en-US" smtClean="0">
                <a:solidFill>
                  <a:prstClr val="white"/>
                </a:solidFill>
              </a:rPr>
              <a:pPr/>
              <a:t>2</a:t>
            </a:fld>
            <a:endParaRPr lang="en-US" dirty="0">
              <a:solidFill>
                <a:prstClr val="white"/>
              </a:solidFill>
            </a:endParaRPr>
          </a:p>
        </p:txBody>
      </p:sp>
      <p:sp>
        <p:nvSpPr>
          <p:cNvPr id="3" name="Content Placeholder 2"/>
          <p:cNvSpPr>
            <a:spLocks noGrp="1"/>
          </p:cNvSpPr>
          <p:nvPr>
            <p:ph sz="half" idx="1"/>
          </p:nvPr>
        </p:nvSpPr>
        <p:spPr>
          <a:xfrm>
            <a:off x="607484" y="1243584"/>
            <a:ext cx="11243139" cy="5174377"/>
          </a:xfrm>
        </p:spPr>
        <p:txBody>
          <a:bodyPr/>
          <a:lstStyle/>
          <a:p>
            <a:pPr marL="342900" indent="-342900">
              <a:buFont typeface="Arial" charset="0"/>
              <a:buChar char="•"/>
            </a:pPr>
            <a:r>
              <a:rPr lang="en-US" dirty="0" smtClean="0"/>
              <a:t>Overview of Intel </a:t>
            </a:r>
            <a:r>
              <a:rPr lang="en-US" dirty="0" err="1" smtClean="0"/>
              <a:t>IoT</a:t>
            </a:r>
            <a:r>
              <a:rPr lang="en-US" dirty="0" smtClean="0"/>
              <a:t> Technology </a:t>
            </a:r>
          </a:p>
          <a:p>
            <a:pPr marL="342900" indent="-342900">
              <a:buFont typeface="Arial" charset="0"/>
              <a:buChar char="•"/>
            </a:pPr>
            <a:r>
              <a:rPr lang="en-US" dirty="0" smtClean="0"/>
              <a:t>Overview of Intel </a:t>
            </a:r>
            <a:r>
              <a:rPr lang="en-US" dirty="0" err="1" smtClean="0"/>
              <a:t>IoT</a:t>
            </a:r>
            <a:r>
              <a:rPr lang="en-US" dirty="0" smtClean="0"/>
              <a:t> Dev Program</a:t>
            </a:r>
          </a:p>
          <a:p>
            <a:pPr marL="342900" indent="-342900">
              <a:buFont typeface="Arial" charset="0"/>
              <a:buChar char="•"/>
            </a:pPr>
            <a:r>
              <a:rPr lang="en-US" dirty="0" smtClean="0"/>
              <a:t>Overview of AWS </a:t>
            </a:r>
            <a:r>
              <a:rPr lang="en-US" dirty="0" err="1" smtClean="0"/>
              <a:t>IoT</a:t>
            </a:r>
            <a:endParaRPr lang="en-US" dirty="0" smtClean="0"/>
          </a:p>
          <a:p>
            <a:pPr marL="342900" indent="-342900">
              <a:buFont typeface="Arial" charset="0"/>
              <a:buChar char="•"/>
            </a:pPr>
            <a:r>
              <a:rPr lang="en-US" dirty="0" smtClean="0"/>
              <a:t>Secure Deployment with Intel</a:t>
            </a:r>
          </a:p>
          <a:p>
            <a:pPr marL="342900" indent="-342900">
              <a:buFont typeface="Arial" charset="0"/>
              <a:buChar char="•"/>
            </a:pPr>
            <a:r>
              <a:rPr lang="en-US" dirty="0" smtClean="0"/>
              <a:t>Hands On with Intel and AWS – Edge to Cloud Framework</a:t>
            </a:r>
          </a:p>
          <a:p>
            <a:endParaRPr lang="en-US" dirty="0"/>
          </a:p>
          <a:p>
            <a:r>
              <a:rPr lang="en-US" dirty="0" smtClean="0"/>
              <a:t>While we are presenting:</a:t>
            </a:r>
          </a:p>
          <a:p>
            <a:r>
              <a:rPr lang="en-US" dirty="0" smtClean="0"/>
              <a:t>Create an AWS account: </a:t>
            </a:r>
            <a:r>
              <a:rPr lang="en-US" dirty="0" err="1" smtClean="0"/>
              <a:t>aws.amazon.com</a:t>
            </a:r>
            <a:endParaRPr lang="en-US" dirty="0" smtClean="0"/>
          </a:p>
          <a:p>
            <a:r>
              <a:rPr lang="en-US" dirty="0" smtClean="0"/>
              <a:t>Download Workshop Content</a:t>
            </a:r>
            <a:r>
              <a:rPr lang="en-US" dirty="0"/>
              <a:t>:  http://</a:t>
            </a:r>
            <a:r>
              <a:rPr lang="en-US" dirty="0" err="1"/>
              <a:t>bit.ly</a:t>
            </a:r>
            <a:r>
              <a:rPr lang="en-US" dirty="0"/>
              <a:t>/intel-</a:t>
            </a:r>
            <a:r>
              <a:rPr lang="en-US" dirty="0" err="1"/>
              <a:t>aws</a:t>
            </a:r>
            <a:r>
              <a:rPr lang="en-US" dirty="0"/>
              <a:t>-workshop-reinvent</a:t>
            </a:r>
          </a:p>
        </p:txBody>
      </p:sp>
      <p:sp>
        <p:nvSpPr>
          <p:cNvPr id="5" name="Title 4"/>
          <p:cNvSpPr>
            <a:spLocks noGrp="1"/>
          </p:cNvSpPr>
          <p:nvPr>
            <p:ph type="title"/>
          </p:nvPr>
        </p:nvSpPr>
        <p:spPr/>
        <p:txBody>
          <a:bodyPr/>
          <a:lstStyle/>
          <a:p>
            <a:r>
              <a:rPr lang="en-US" dirty="0" smtClean="0"/>
              <a:t>The next 2.5 hours:</a:t>
            </a:r>
            <a:endParaRPr lang="en-US" dirty="0"/>
          </a:p>
        </p:txBody>
      </p:sp>
    </p:spTree>
    <p:extLst>
      <p:ext uri="{BB962C8B-B14F-4D97-AF65-F5344CB8AC3E}">
        <p14:creationId xmlns:p14="http://schemas.microsoft.com/office/powerpoint/2010/main" val="44244363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E2556C5-CE8C-6547-B838-EA80C61A4AF7}" type="slidenum">
              <a:rPr lang="en-US" smtClean="0">
                <a:solidFill>
                  <a:prstClr val="white"/>
                </a:solidFill>
              </a:rPr>
              <a:pPr/>
              <a:t>20</a:t>
            </a:fld>
            <a:endParaRPr lang="en-US" dirty="0">
              <a:solidFill>
                <a:prstClr val="white"/>
              </a:solidFill>
            </a:endParaRPr>
          </a:p>
        </p:txBody>
      </p:sp>
      <p:sp>
        <p:nvSpPr>
          <p:cNvPr id="3" name="Title 2"/>
          <p:cNvSpPr>
            <a:spLocks noGrp="1"/>
          </p:cNvSpPr>
          <p:nvPr>
            <p:ph type="title"/>
          </p:nvPr>
        </p:nvSpPr>
        <p:spPr/>
        <p:txBody>
          <a:bodyPr/>
          <a:lstStyle/>
          <a:p>
            <a:r>
              <a:rPr lang="en-US" dirty="0" err="1" smtClean="0"/>
              <a:t>IoT</a:t>
            </a:r>
            <a:r>
              <a:rPr lang="en-US" dirty="0" smtClean="0"/>
              <a:t> Overview </a:t>
            </a:r>
            <a:endParaRPr lang="en-US" dirty="0"/>
          </a:p>
        </p:txBody>
      </p:sp>
      <p:pic>
        <p:nvPicPr>
          <p:cNvPr id="5" name="Content Placeholder 4"/>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608013" y="1645282"/>
            <a:ext cx="10969625" cy="4486598"/>
          </a:xfrm>
        </p:spPr>
      </p:pic>
    </p:spTree>
    <p:extLst>
      <p:ext uri="{BB962C8B-B14F-4D97-AF65-F5344CB8AC3E}">
        <p14:creationId xmlns:p14="http://schemas.microsoft.com/office/powerpoint/2010/main" val="2868430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E2556C5-CE8C-6547-B838-EA80C61A4AF7}" type="slidenum">
              <a:rPr lang="en-US" smtClean="0">
                <a:solidFill>
                  <a:prstClr val="white"/>
                </a:solidFill>
              </a:rPr>
              <a:pPr/>
              <a:t>21</a:t>
            </a:fld>
            <a:endParaRPr lang="en-US" dirty="0">
              <a:solidFill>
                <a:prstClr val="white"/>
              </a:solidFill>
            </a:endParaRPr>
          </a:p>
        </p:txBody>
      </p:sp>
      <p:sp>
        <p:nvSpPr>
          <p:cNvPr id="3" name="Title 2"/>
          <p:cNvSpPr>
            <a:spLocks noGrp="1"/>
          </p:cNvSpPr>
          <p:nvPr>
            <p:ph type="title"/>
          </p:nvPr>
        </p:nvSpPr>
        <p:spPr/>
        <p:txBody>
          <a:bodyPr/>
          <a:lstStyle/>
          <a:p>
            <a:r>
              <a:rPr lang="en-US" dirty="0" smtClean="0"/>
              <a:t>Secured through Certificates </a:t>
            </a:r>
            <a:endParaRPr lang="en-US" dirty="0"/>
          </a:p>
        </p:txBody>
      </p:sp>
      <p:pic>
        <p:nvPicPr>
          <p:cNvPr id="5" name="Content Placeholder 4"/>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4847717" y="2688431"/>
            <a:ext cx="1905000" cy="1485900"/>
          </a:xfrm>
        </p:spPr>
      </p:pic>
      <p:pic>
        <p:nvPicPr>
          <p:cNvPr id="6" name="Picture 5" descr="IoT-13.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514080" y="2773041"/>
            <a:ext cx="1316680" cy="1316680"/>
          </a:xfrm>
          <a:prstGeom prst="rect">
            <a:avLst/>
          </a:prstGeom>
        </p:spPr>
      </p:pic>
      <p:pic>
        <p:nvPicPr>
          <p:cNvPr id="7" name="Picture 6" descr="IoT-15.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459839" y="2560250"/>
            <a:ext cx="1801799" cy="1801799"/>
          </a:xfrm>
          <a:prstGeom prst="rect">
            <a:avLst/>
          </a:prstGeom>
        </p:spPr>
      </p:pic>
      <p:sp>
        <p:nvSpPr>
          <p:cNvPr id="8" name="Title 2"/>
          <p:cNvSpPr txBox="1">
            <a:spLocks/>
          </p:cNvSpPr>
          <p:nvPr/>
        </p:nvSpPr>
        <p:spPr>
          <a:xfrm>
            <a:off x="4086649" y="4771432"/>
            <a:ext cx="3427136" cy="519583"/>
          </a:xfrm>
          <a:prstGeom prst="rect">
            <a:avLst/>
          </a:prstGeom>
        </p:spPr>
        <p:txBody>
          <a:bodyPr vert="horz" lIns="0" tIns="0" rIns="0" bIns="0" rtlCol="0" anchor="t" anchorCtr="0">
            <a:noAutofit/>
          </a:bodyPr>
          <a:lstStyle>
            <a:lvl1pPr algn="l" defTabSz="609585" rtl="0" eaLnBrk="1" latinLnBrk="0" hangingPunct="1">
              <a:lnSpc>
                <a:spcPct val="100000"/>
              </a:lnSpc>
              <a:spcBef>
                <a:spcPct val="0"/>
              </a:spcBef>
              <a:buNone/>
              <a:defRPr sz="3733" b="0" i="0" kern="1200" spc="0" baseline="0">
                <a:solidFill>
                  <a:schemeClr val="tx2"/>
                </a:solidFill>
                <a:latin typeface="Intel Clear"/>
                <a:ea typeface="Intel Clear"/>
                <a:cs typeface="Intel Clear"/>
              </a:defRPr>
            </a:lvl1pPr>
          </a:lstStyle>
          <a:p>
            <a:r>
              <a:rPr lang="en-US" sz="2500" dirty="0" smtClean="0"/>
              <a:t>Private/Public Key Pair</a:t>
            </a:r>
            <a:endParaRPr lang="en-US" sz="2500" dirty="0"/>
          </a:p>
        </p:txBody>
      </p:sp>
      <p:cxnSp>
        <p:nvCxnSpPr>
          <p:cNvPr id="10" name="Straight Arrow Connector 9"/>
          <p:cNvCxnSpPr/>
          <p:nvPr/>
        </p:nvCxnSpPr>
        <p:spPr>
          <a:xfrm>
            <a:off x="3127248" y="3621024"/>
            <a:ext cx="1572768" cy="0"/>
          </a:xfrm>
          <a:prstGeom prst="straightConnector1">
            <a:avLst/>
          </a:prstGeom>
          <a:ln>
            <a:headEnd type="triangle"/>
            <a:tailEnd type="triangle"/>
          </a:ln>
        </p:spPr>
        <p:style>
          <a:lnRef idx="3">
            <a:schemeClr val="accent2"/>
          </a:lnRef>
          <a:fillRef idx="0">
            <a:schemeClr val="accent2"/>
          </a:fillRef>
          <a:effectRef idx="2">
            <a:schemeClr val="accent2"/>
          </a:effectRef>
          <a:fontRef idx="minor">
            <a:schemeClr val="tx1"/>
          </a:fontRef>
        </p:style>
      </p:cxnSp>
      <p:cxnSp>
        <p:nvCxnSpPr>
          <p:cNvPr id="11" name="Straight Arrow Connector 10"/>
          <p:cNvCxnSpPr/>
          <p:nvPr/>
        </p:nvCxnSpPr>
        <p:spPr>
          <a:xfrm>
            <a:off x="6752717" y="3621024"/>
            <a:ext cx="1572768" cy="0"/>
          </a:xfrm>
          <a:prstGeom prst="straightConnector1">
            <a:avLst/>
          </a:prstGeom>
          <a:ln>
            <a:headEnd type="triangle"/>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93225010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Iot</a:t>
            </a:r>
            <a:r>
              <a:rPr lang="en-US" dirty="0" smtClean="0"/>
              <a:t> deployment with SDO</a:t>
            </a:r>
            <a:endParaRPr lang="en-US" dirty="0"/>
          </a:p>
        </p:txBody>
      </p:sp>
      <p:sp>
        <p:nvSpPr>
          <p:cNvPr id="3" name="Text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02838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C95A9445-B04D-48B0-A0EC-B18CE84A7705}"/>
              </a:ext>
            </a:extLst>
          </p:cNvPr>
          <p:cNvPicPr>
            <a:picLocks noChangeAspect="1"/>
          </p:cNvPicPr>
          <p:nvPr/>
        </p:nvPicPr>
        <p:blipFill rotWithShape="1">
          <a:blip r:embed="rId3"/>
          <a:srcRect b="7625"/>
          <a:stretch/>
        </p:blipFill>
        <p:spPr>
          <a:xfrm>
            <a:off x="2069" y="0"/>
            <a:ext cx="5829300" cy="6858000"/>
          </a:xfrm>
          <a:prstGeom prst="rect">
            <a:avLst/>
          </a:prstGeom>
        </p:spPr>
      </p:pic>
      <p:sp>
        <p:nvSpPr>
          <p:cNvPr id="9" name="Content Placeholder 3"/>
          <p:cNvSpPr txBox="1">
            <a:spLocks/>
          </p:cNvSpPr>
          <p:nvPr/>
        </p:nvSpPr>
        <p:spPr>
          <a:xfrm>
            <a:off x="6180863" y="268150"/>
            <a:ext cx="5487445" cy="2878844"/>
          </a:xfrm>
          <a:prstGeom prst="rect">
            <a:avLst/>
          </a:prstGeom>
        </p:spPr>
        <p:txBody>
          <a:bodyPr/>
          <a:lstStyle>
            <a:lvl1pPr marL="0" indent="0" algn="l" defTabSz="457200" rtl="0" eaLnBrk="1" latinLnBrk="0" hangingPunct="1">
              <a:spcBef>
                <a:spcPts val="1200"/>
              </a:spcBef>
              <a:spcAft>
                <a:spcPts val="0"/>
              </a:spcAft>
              <a:buFont typeface="Wingdings" panose="05000000000000000000" pitchFamily="2" charset="2"/>
              <a:buNone/>
              <a:defRPr sz="1800" b="0" kern="1200">
                <a:solidFill>
                  <a:srgbClr val="0071C5"/>
                </a:solidFill>
                <a:latin typeface="+mn-lt"/>
                <a:ea typeface="+mn-ea"/>
                <a:cs typeface="Intel Clear" panose="020B0604020203020204" pitchFamily="34" charset="0"/>
              </a:defRPr>
            </a:lvl1pPr>
            <a:lvl2pPr marL="225425" indent="-225425" algn="l" defTabSz="457200" rtl="0" eaLnBrk="1" latinLnBrk="0" hangingPunct="1">
              <a:spcBef>
                <a:spcPts val="1200"/>
              </a:spcBef>
              <a:buFont typeface="Wingdings" charset="2"/>
              <a:buChar char="§"/>
              <a:defRPr sz="1600" kern="1200" baseline="0">
                <a:solidFill>
                  <a:schemeClr val="tx2"/>
                </a:solidFill>
                <a:latin typeface="+mn-lt"/>
                <a:ea typeface="+mn-ea"/>
                <a:cs typeface="Intel Clear" panose="020B0604020203020204" pitchFamily="34" charset="0"/>
              </a:defRPr>
            </a:lvl2pPr>
            <a:lvl3pPr marL="571500" indent="-228600" algn="l" defTabSz="457200" rtl="0" eaLnBrk="1" latinLnBrk="0" hangingPunct="1">
              <a:spcBef>
                <a:spcPts val="800"/>
              </a:spcBef>
              <a:buFont typeface="Intel Clear" panose="020B0604020203020204" pitchFamily="34" charset="0"/>
              <a:buChar char="–"/>
              <a:defRPr sz="1600" kern="1200">
                <a:solidFill>
                  <a:schemeClr val="tx2"/>
                </a:solidFill>
                <a:latin typeface="+mn-lt"/>
                <a:ea typeface="+mn-ea"/>
                <a:cs typeface="Intel Clear" panose="020B0604020203020204" pitchFamily="34" charset="0"/>
              </a:defRPr>
            </a:lvl3pPr>
            <a:lvl4pPr marL="969963" indent="-228600" algn="l" defTabSz="457200" rtl="0" eaLnBrk="1" latinLnBrk="0" hangingPunct="1">
              <a:spcBef>
                <a:spcPct val="20000"/>
              </a:spcBef>
              <a:buFont typeface="Arial"/>
              <a:buChar char="–"/>
              <a:defRPr sz="1400" kern="1200">
                <a:solidFill>
                  <a:schemeClr val="tx2"/>
                </a:solidFill>
                <a:latin typeface="+mn-lt"/>
                <a:ea typeface="+mn-ea"/>
                <a:cs typeface="Intel Clear" panose="020B0604020203020204" pitchFamily="34" charset="0"/>
              </a:defRPr>
            </a:lvl4pPr>
            <a:lvl5pPr marL="1319213" indent="-228600" algn="l" defTabSz="457200" rtl="0" eaLnBrk="1" latinLnBrk="0" hangingPunct="1">
              <a:spcBef>
                <a:spcPct val="20000"/>
              </a:spcBef>
              <a:buFont typeface="Intel Clear" panose="020B0604020203020204" pitchFamily="34" charset="0"/>
              <a:buChar char="–"/>
              <a:defRPr sz="1400" kern="1200">
                <a:solidFill>
                  <a:schemeClr val="tx2"/>
                </a:solidFill>
                <a:latin typeface="+mn-lt"/>
                <a:ea typeface="+mn-ea"/>
                <a:cs typeface="Intel Clear" panose="020B0604020203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4000" b="1" dirty="0">
                <a:solidFill>
                  <a:prstClr val="white"/>
                </a:solidFill>
                <a:ea typeface="Calibri Regular" charset="0"/>
                <a:cs typeface="Calibri Regular" charset="0"/>
              </a:rPr>
              <a:t>Intel® Secure Device Onboard </a:t>
            </a:r>
            <a:r>
              <a:rPr lang="en-US" sz="4000" dirty="0">
                <a:solidFill>
                  <a:prstClr val="white"/>
                </a:solidFill>
                <a:ea typeface="Calibri Regular" charset="0"/>
                <a:cs typeface="Calibri Regular" charset="0"/>
              </a:rPr>
              <a:t>Enables </a:t>
            </a:r>
            <a:br>
              <a:rPr lang="en-US" sz="4000" dirty="0">
                <a:solidFill>
                  <a:prstClr val="white"/>
                </a:solidFill>
                <a:ea typeface="Calibri Regular" charset="0"/>
                <a:cs typeface="Calibri Regular" charset="0"/>
              </a:rPr>
            </a:br>
            <a:r>
              <a:rPr lang="en-US" sz="4000" dirty="0">
                <a:solidFill>
                  <a:prstClr val="white"/>
                </a:solidFill>
                <a:ea typeface="Calibri Regular" charset="0"/>
                <a:cs typeface="Calibri Regular" charset="0"/>
              </a:rPr>
              <a:t>the </a:t>
            </a:r>
            <a:r>
              <a:rPr lang="en-US" sz="4000" dirty="0" err="1">
                <a:solidFill>
                  <a:prstClr val="white"/>
                </a:solidFill>
                <a:ea typeface="Calibri Regular" charset="0"/>
                <a:cs typeface="Calibri Regular" charset="0"/>
              </a:rPr>
              <a:t>IoT</a:t>
            </a:r>
            <a:r>
              <a:rPr lang="en-US" sz="4000" dirty="0">
                <a:solidFill>
                  <a:prstClr val="white"/>
                </a:solidFill>
                <a:ea typeface="Calibri Regular" charset="0"/>
                <a:cs typeface="Calibri Regular" charset="0"/>
              </a:rPr>
              <a:t> to Scale to Billions of Devices</a:t>
            </a:r>
          </a:p>
          <a:p>
            <a:pPr marL="234945" indent="-234945">
              <a:buClr>
                <a:srgbClr val="B1BABF"/>
              </a:buClr>
              <a:buFont typeface="Wingdings" charset="2"/>
              <a:buChar char="§"/>
            </a:pPr>
            <a:r>
              <a:rPr lang="en-US" sz="1867" dirty="0">
                <a:solidFill>
                  <a:prstClr val="white"/>
                </a:solidFill>
                <a:ea typeface="Calibri Regular" charset="0"/>
                <a:cs typeface="Calibri Regular" charset="0"/>
              </a:rPr>
              <a:t>Takes seconds at power on</a:t>
            </a:r>
          </a:p>
          <a:p>
            <a:pPr marL="234945" indent="-234945">
              <a:buClr>
                <a:srgbClr val="B1BABF"/>
              </a:buClr>
              <a:buFont typeface="Wingdings" charset="2"/>
              <a:buChar char="§"/>
            </a:pPr>
            <a:r>
              <a:rPr lang="en-US" sz="1867" dirty="0">
                <a:solidFill>
                  <a:prstClr val="white"/>
                </a:solidFill>
                <a:ea typeface="Calibri Regular" charset="0"/>
                <a:cs typeface="Calibri Regular" charset="0"/>
              </a:rPr>
              <a:t>Provisions dynamically to </a:t>
            </a:r>
            <a:br>
              <a:rPr lang="en-US" sz="1867" dirty="0">
                <a:solidFill>
                  <a:prstClr val="white"/>
                </a:solidFill>
                <a:ea typeface="Calibri Regular" charset="0"/>
                <a:cs typeface="Calibri Regular" charset="0"/>
              </a:rPr>
            </a:br>
            <a:r>
              <a:rPr lang="en-US" sz="1867" dirty="0">
                <a:solidFill>
                  <a:prstClr val="white"/>
                </a:solidFill>
                <a:ea typeface="Calibri Regular" charset="0"/>
                <a:cs typeface="Calibri Regular" charset="0"/>
              </a:rPr>
              <a:t>customer’s IoT platform of choice</a:t>
            </a:r>
          </a:p>
          <a:p>
            <a:pPr marL="234945" indent="-234945">
              <a:buClr>
                <a:srgbClr val="B1BABF"/>
              </a:buClr>
              <a:buFont typeface="Wingdings" charset="2"/>
              <a:buChar char="§"/>
            </a:pPr>
            <a:r>
              <a:rPr lang="en-US" sz="1867" dirty="0">
                <a:solidFill>
                  <a:prstClr val="white"/>
                </a:solidFill>
                <a:ea typeface="Calibri Regular" charset="0"/>
                <a:cs typeface="Calibri Regular" charset="0"/>
              </a:rPr>
              <a:t>Hardware secured-</a:t>
            </a:r>
            <a:r>
              <a:rPr lang="en-US" sz="1867" dirty="0">
                <a:solidFill>
                  <a:prstClr val="white"/>
                </a:solidFill>
              </a:rPr>
              <a:t>protected onboarding w/privacy </a:t>
            </a:r>
            <a:endParaRPr lang="en-US" sz="1867" dirty="0">
              <a:solidFill>
                <a:prstClr val="white"/>
              </a:solidFill>
              <a:ea typeface="Calibri Regular" charset="0"/>
              <a:cs typeface="Calibri Regular" charset="0"/>
            </a:endParaRPr>
          </a:p>
          <a:p>
            <a:pPr marL="234945" indent="-234945">
              <a:buClr>
                <a:srgbClr val="B1BABF"/>
              </a:buClr>
              <a:buFont typeface="Wingdings" charset="2"/>
              <a:buChar char="§"/>
            </a:pPr>
            <a:r>
              <a:rPr lang="en-US" sz="1867" dirty="0">
                <a:solidFill>
                  <a:prstClr val="white"/>
                </a:solidFill>
                <a:ea typeface="Calibri Regular" charset="0"/>
                <a:cs typeface="Calibri Regular" charset="0"/>
              </a:rPr>
              <a:t>Designed-in, ready for 1-to-many ecosystem enablement</a:t>
            </a:r>
          </a:p>
          <a:p>
            <a:endParaRPr lang="en-US" sz="2133" dirty="0">
              <a:solidFill>
                <a:prstClr val="white"/>
              </a:solidFill>
              <a:ea typeface="Calibri Regular" charset="0"/>
              <a:cs typeface="Calibri Regular" charset="0"/>
            </a:endParaRPr>
          </a:p>
        </p:txBody>
      </p:sp>
      <p:grpSp>
        <p:nvGrpSpPr>
          <p:cNvPr id="3" name="Group 2">
            <a:extLst>
              <a:ext uri="{FF2B5EF4-FFF2-40B4-BE49-F238E27FC236}">
                <a16:creationId xmlns:a16="http://schemas.microsoft.com/office/drawing/2014/main" xmlns="" id="{D6D20D42-281D-4B57-A15F-0B0358A483B6}"/>
              </a:ext>
            </a:extLst>
          </p:cNvPr>
          <p:cNvGrpSpPr/>
          <p:nvPr/>
        </p:nvGrpSpPr>
        <p:grpSpPr>
          <a:xfrm>
            <a:off x="1724163" y="1000594"/>
            <a:ext cx="2546584" cy="1413957"/>
            <a:chOff x="1293122" y="750445"/>
            <a:chExt cx="1909938" cy="1060468"/>
          </a:xfrm>
        </p:grpSpPr>
        <p:pic>
          <p:nvPicPr>
            <p:cNvPr id="16" name="Picture 15" descr="cloud_ltblu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93122" y="750445"/>
              <a:ext cx="1909938" cy="1060468"/>
            </a:xfrm>
            <a:prstGeom prst="rect">
              <a:avLst/>
            </a:prstGeom>
          </p:spPr>
        </p:pic>
        <p:sp>
          <p:nvSpPr>
            <p:cNvPr id="17" name="TextBox 16"/>
            <p:cNvSpPr txBox="1"/>
            <p:nvPr/>
          </p:nvSpPr>
          <p:spPr>
            <a:xfrm>
              <a:off x="1545492" y="1061343"/>
              <a:ext cx="1391576" cy="646475"/>
            </a:xfrm>
            <a:prstGeom prst="rect">
              <a:avLst/>
            </a:prstGeom>
            <a:noFill/>
          </p:spPr>
          <p:txBody>
            <a:bodyPr vert="horz" wrap="square" lIns="0" tIns="0" rIns="0" bIns="0" rtlCol="0">
              <a:spAutoFit/>
            </a:bodyPr>
            <a:lstStyle/>
            <a:p>
              <a:pPr algn="ctr" defTabSz="609585"/>
              <a:r>
                <a:rPr lang="en-US" sz="1867" b="1" dirty="0">
                  <a:solidFill>
                    <a:srgbClr val="003C71"/>
                  </a:solidFill>
                </a:rPr>
                <a:t>Device </a:t>
              </a:r>
              <a:br>
                <a:rPr lang="en-US" sz="1867" b="1" dirty="0">
                  <a:solidFill>
                    <a:srgbClr val="003C71"/>
                  </a:solidFill>
                </a:rPr>
              </a:br>
              <a:r>
                <a:rPr lang="en-US" sz="1867" b="1" dirty="0">
                  <a:solidFill>
                    <a:srgbClr val="003C71"/>
                  </a:solidFill>
                </a:rPr>
                <a:t>Management </a:t>
              </a:r>
              <a:br>
                <a:rPr lang="en-US" sz="1867" b="1" dirty="0">
                  <a:solidFill>
                    <a:srgbClr val="003C71"/>
                  </a:solidFill>
                </a:rPr>
              </a:br>
              <a:r>
                <a:rPr lang="en-US" sz="1867" b="1" dirty="0">
                  <a:solidFill>
                    <a:srgbClr val="003C71"/>
                  </a:solidFill>
                </a:rPr>
                <a:t>Platforms</a:t>
              </a:r>
            </a:p>
          </p:txBody>
        </p:sp>
      </p:grpSp>
      <p:sp>
        <p:nvSpPr>
          <p:cNvPr id="18" name="Arrow: Right 17">
            <a:extLst>
              <a:ext uri="{FF2B5EF4-FFF2-40B4-BE49-F238E27FC236}">
                <a16:creationId xmlns:a16="http://schemas.microsoft.com/office/drawing/2014/main" xmlns="" id="{B3A6B6A8-0CA6-4E32-8734-FC472C2834CA}"/>
              </a:ext>
            </a:extLst>
          </p:cNvPr>
          <p:cNvSpPr/>
          <p:nvPr/>
        </p:nvSpPr>
        <p:spPr>
          <a:xfrm rot="16200000">
            <a:off x="2601502" y="2820436"/>
            <a:ext cx="773745" cy="340377"/>
          </a:xfrm>
          <a:prstGeom prst="rightArrow">
            <a:avLst/>
          </a:prstGeom>
          <a:gradFill>
            <a:gsLst>
              <a:gs pos="0">
                <a:schemeClr val="accent1">
                  <a:lumMod val="5000"/>
                  <a:lumOff val="95000"/>
                  <a:alpha val="0"/>
                </a:schemeClr>
              </a:gs>
              <a:gs pos="42000">
                <a:schemeClr val="bg1"/>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endParaRPr lang="en-US" sz="2400" dirty="0">
              <a:solidFill>
                <a:prstClr val="white"/>
              </a:solidFill>
            </a:endParaRPr>
          </a:p>
        </p:txBody>
      </p:sp>
      <p:grpSp>
        <p:nvGrpSpPr>
          <p:cNvPr id="2" name="Group 1">
            <a:extLst>
              <a:ext uri="{FF2B5EF4-FFF2-40B4-BE49-F238E27FC236}">
                <a16:creationId xmlns:a16="http://schemas.microsoft.com/office/drawing/2014/main" xmlns="" id="{07EA65A7-AF3F-4947-9025-0C3B8CCED2BE}"/>
              </a:ext>
            </a:extLst>
          </p:cNvPr>
          <p:cNvGrpSpPr/>
          <p:nvPr/>
        </p:nvGrpSpPr>
        <p:grpSpPr>
          <a:xfrm>
            <a:off x="2344761" y="3344323"/>
            <a:ext cx="1288680" cy="1288680"/>
            <a:chOff x="1758571" y="2508242"/>
            <a:chExt cx="966510" cy="966510"/>
          </a:xfrm>
        </p:grpSpPr>
        <p:sp>
          <p:nvSpPr>
            <p:cNvPr id="14" name="Oval 13">
              <a:extLst>
                <a:ext uri="{FF2B5EF4-FFF2-40B4-BE49-F238E27FC236}">
                  <a16:creationId xmlns:a16="http://schemas.microsoft.com/office/drawing/2014/main" xmlns="" id="{7A911462-827C-4486-BC5A-71ECEEB139B5}"/>
                </a:ext>
              </a:extLst>
            </p:cNvPr>
            <p:cNvSpPr/>
            <p:nvPr/>
          </p:nvSpPr>
          <p:spPr>
            <a:xfrm>
              <a:off x="1758571" y="2508242"/>
              <a:ext cx="966510" cy="966510"/>
            </a:xfrm>
            <a:prstGeom prst="ellipse">
              <a:avLst/>
            </a:prstGeom>
            <a:solidFill>
              <a:schemeClr val="tx2"/>
            </a:solidFill>
            <a:ln w="2857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endParaRPr lang="en-US" sz="2400" dirty="0">
                <a:solidFill>
                  <a:prstClr val="white"/>
                </a:solidFill>
              </a:endParaRPr>
            </a:p>
          </p:txBody>
        </p:sp>
        <p:pic>
          <p:nvPicPr>
            <p:cNvPr id="15" name="Picture 14">
              <a:extLst>
                <a:ext uri="{FF2B5EF4-FFF2-40B4-BE49-F238E27FC236}">
                  <a16:creationId xmlns:a16="http://schemas.microsoft.com/office/drawing/2014/main" xmlns="" id="{A1E4E579-01B0-426A-A9BC-40381DFA441E}"/>
                </a:ext>
              </a:extLst>
            </p:cNvPr>
            <p:cNvPicPr>
              <a:picLocks noChangeAspect="1"/>
            </p:cNvPicPr>
            <p:nvPr/>
          </p:nvPicPr>
          <p:blipFill>
            <a:blip r:embed="rId5"/>
            <a:stretch>
              <a:fillRect/>
            </a:stretch>
          </p:blipFill>
          <p:spPr>
            <a:xfrm>
              <a:off x="1940340" y="2842433"/>
              <a:ext cx="601882" cy="387181"/>
            </a:xfrm>
            <a:prstGeom prst="rect">
              <a:avLst/>
            </a:prstGeom>
          </p:spPr>
        </p:pic>
        <p:pic>
          <p:nvPicPr>
            <p:cNvPr id="13" name="Picture 12">
              <a:extLst>
                <a:ext uri="{FF2B5EF4-FFF2-40B4-BE49-F238E27FC236}">
                  <a16:creationId xmlns:a16="http://schemas.microsoft.com/office/drawing/2014/main" xmlns="" id="{C4CC3687-92D1-4840-BB3B-1AF7D4C1036A}"/>
                </a:ext>
              </a:extLst>
            </p:cNvPr>
            <p:cNvPicPr>
              <a:picLocks noChangeAspect="1"/>
            </p:cNvPicPr>
            <p:nvPr/>
          </p:nvPicPr>
          <p:blipFill>
            <a:blip r:embed="rId6"/>
            <a:stretch>
              <a:fillRect/>
            </a:stretch>
          </p:blipFill>
          <p:spPr>
            <a:xfrm>
              <a:off x="2065520" y="2705251"/>
              <a:ext cx="351522" cy="354126"/>
            </a:xfrm>
            <a:prstGeom prst="rect">
              <a:avLst/>
            </a:prstGeom>
          </p:spPr>
        </p:pic>
      </p:grpSp>
      <p:sp>
        <p:nvSpPr>
          <p:cNvPr id="19" name="TextBox 18">
            <a:extLst>
              <a:ext uri="{FF2B5EF4-FFF2-40B4-BE49-F238E27FC236}">
                <a16:creationId xmlns:a16="http://schemas.microsoft.com/office/drawing/2014/main" xmlns="" id="{F6A5F243-71DA-44AC-BBB8-461C3B278DFF}"/>
              </a:ext>
            </a:extLst>
          </p:cNvPr>
          <p:cNvSpPr txBox="1"/>
          <p:nvPr/>
        </p:nvSpPr>
        <p:spPr>
          <a:xfrm>
            <a:off x="1715082" y="4895682"/>
            <a:ext cx="2564748" cy="1102866"/>
          </a:xfrm>
          <a:prstGeom prst="rect">
            <a:avLst/>
          </a:prstGeom>
          <a:noFill/>
        </p:spPr>
        <p:txBody>
          <a:bodyPr vert="horz" wrap="square" lIns="0" tIns="0" rIns="0" bIns="0" rtlCol="0">
            <a:spAutoFit/>
          </a:bodyPr>
          <a:lstStyle/>
          <a:p>
            <a:pPr algn="ctr" defTabSz="609585">
              <a:lnSpc>
                <a:spcPts val="4267"/>
              </a:lnSpc>
            </a:pPr>
            <a:r>
              <a:rPr lang="en-US" sz="4267" spc="53" dirty="0">
                <a:solidFill>
                  <a:prstClr val="white"/>
                </a:solidFill>
                <a:latin typeface="Intel Clear Pro" charset="0"/>
                <a:ea typeface="Intel Clear Pro" charset="0"/>
                <a:cs typeface="Intel Clear Pro" charset="0"/>
              </a:rPr>
              <a:t>Place, Power, </a:t>
            </a:r>
            <a:br>
              <a:rPr lang="en-US" sz="4267" spc="53" dirty="0">
                <a:solidFill>
                  <a:prstClr val="white"/>
                </a:solidFill>
                <a:latin typeface="Intel Clear Pro" charset="0"/>
                <a:ea typeface="Intel Clear Pro" charset="0"/>
                <a:cs typeface="Intel Clear Pro" charset="0"/>
              </a:rPr>
            </a:br>
            <a:r>
              <a:rPr lang="en-US" sz="4267" spc="53" dirty="0">
                <a:solidFill>
                  <a:prstClr val="white"/>
                </a:solidFill>
                <a:latin typeface="Intel Clear Pro" charset="0"/>
                <a:ea typeface="Intel Clear Pro" charset="0"/>
                <a:cs typeface="Intel Clear Pro" charset="0"/>
              </a:rPr>
              <a:t>Provision</a:t>
            </a:r>
          </a:p>
        </p:txBody>
      </p:sp>
      <p:sp>
        <p:nvSpPr>
          <p:cNvPr id="20" name="Rectangle 19">
            <a:extLst>
              <a:ext uri="{FF2B5EF4-FFF2-40B4-BE49-F238E27FC236}">
                <a16:creationId xmlns:a16="http://schemas.microsoft.com/office/drawing/2014/main" xmlns="" id="{A18B71AB-6F88-47EB-97E0-7EE0B9A3D917}"/>
              </a:ext>
            </a:extLst>
          </p:cNvPr>
          <p:cNvSpPr/>
          <p:nvPr/>
        </p:nvSpPr>
        <p:spPr>
          <a:xfrm>
            <a:off x="10821748" y="2809378"/>
            <a:ext cx="983037" cy="980533"/>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endParaRPr lang="en-US" sz="2400" dirty="0">
              <a:solidFill>
                <a:prstClr val="white"/>
              </a:solidFill>
            </a:endParaRPr>
          </a:p>
        </p:txBody>
      </p:sp>
      <p:sp>
        <p:nvSpPr>
          <p:cNvPr id="21" name="TextBox 20">
            <a:extLst>
              <a:ext uri="{FF2B5EF4-FFF2-40B4-BE49-F238E27FC236}">
                <a16:creationId xmlns:a16="http://schemas.microsoft.com/office/drawing/2014/main" xmlns="" id="{0982FE10-EEE9-47C0-B2BF-0FABBC869878}"/>
              </a:ext>
            </a:extLst>
          </p:cNvPr>
          <p:cNvSpPr txBox="1"/>
          <p:nvPr/>
        </p:nvSpPr>
        <p:spPr>
          <a:xfrm>
            <a:off x="10905782" y="3037569"/>
            <a:ext cx="899005" cy="743793"/>
          </a:xfrm>
          <a:prstGeom prst="rect">
            <a:avLst/>
          </a:prstGeom>
          <a:noFill/>
        </p:spPr>
        <p:txBody>
          <a:bodyPr vert="horz" wrap="square" lIns="0" tIns="0" rIns="0" bIns="0" rtlCol="0">
            <a:spAutoFit/>
          </a:bodyPr>
          <a:lstStyle/>
          <a:p>
            <a:pPr defTabSz="609585">
              <a:lnSpc>
                <a:spcPts val="2933"/>
              </a:lnSpc>
            </a:pPr>
            <a:r>
              <a:rPr lang="en-US" sz="5067" dirty="0">
                <a:solidFill>
                  <a:prstClr val="white"/>
                </a:solidFill>
                <a:latin typeface="Intel Clear Pro" panose="020B0804020202060201" pitchFamily="34" charset="0"/>
                <a:cs typeface="Intel Clear Pro" panose="020B0804020202060201" pitchFamily="34" charset="0"/>
              </a:rPr>
              <a:t>ZERO</a:t>
            </a:r>
            <a:r>
              <a:rPr lang="en-US" sz="3733" dirty="0">
                <a:solidFill>
                  <a:prstClr val="white"/>
                </a:solidFill>
                <a:latin typeface="Intel Clear Pro" panose="020B0804020202060201" pitchFamily="34" charset="0"/>
                <a:cs typeface="Intel Clear Pro" panose="020B0804020202060201" pitchFamily="34" charset="0"/>
              </a:rPr>
              <a:t/>
            </a:r>
            <a:br>
              <a:rPr lang="en-US" sz="3733" dirty="0">
                <a:solidFill>
                  <a:prstClr val="white"/>
                </a:solidFill>
                <a:latin typeface="Intel Clear Pro" panose="020B0804020202060201" pitchFamily="34" charset="0"/>
                <a:cs typeface="Intel Clear Pro" panose="020B0804020202060201" pitchFamily="34" charset="0"/>
              </a:rPr>
            </a:br>
            <a:r>
              <a:rPr lang="en-US" sz="3733" dirty="0">
                <a:solidFill>
                  <a:prstClr val="white"/>
                </a:solidFill>
                <a:latin typeface="Intel Clear Pro" panose="020B0804020202060201" pitchFamily="34" charset="0"/>
                <a:cs typeface="Intel Clear Pro" panose="020B0804020202060201" pitchFamily="34" charset="0"/>
              </a:rPr>
              <a:t>TOUCH</a:t>
            </a:r>
          </a:p>
        </p:txBody>
      </p:sp>
    </p:spTree>
    <p:extLst>
      <p:ext uri="{BB962C8B-B14F-4D97-AF65-F5344CB8AC3E}">
        <p14:creationId xmlns:p14="http://schemas.microsoft.com/office/powerpoint/2010/main" val="1649536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xmlns="" id="{D89F759B-5575-4248-8FFF-59A13A267D9C}"/>
              </a:ext>
            </a:extLst>
          </p:cNvPr>
          <p:cNvPicPr>
            <a:picLocks noChangeAspect="1"/>
          </p:cNvPicPr>
          <p:nvPr/>
        </p:nvPicPr>
        <p:blipFill>
          <a:blip r:embed="rId4"/>
          <a:stretch>
            <a:fillRect/>
          </a:stretch>
        </p:blipFill>
        <p:spPr>
          <a:xfrm>
            <a:off x="6817082" y="2253093"/>
            <a:ext cx="2983957" cy="3041179"/>
          </a:xfrm>
          <a:prstGeom prst="rect">
            <a:avLst/>
          </a:prstGeom>
        </p:spPr>
      </p:pic>
      <p:sp>
        <p:nvSpPr>
          <p:cNvPr id="6" name="Title 5"/>
          <p:cNvSpPr>
            <a:spLocks noGrp="1"/>
          </p:cNvSpPr>
          <p:nvPr>
            <p:ph type="title"/>
          </p:nvPr>
        </p:nvSpPr>
        <p:spPr>
          <a:xfrm>
            <a:off x="607484" y="411798"/>
            <a:ext cx="10972800" cy="924445"/>
          </a:xfrm>
        </p:spPr>
        <p:txBody>
          <a:bodyPr/>
          <a:lstStyle/>
          <a:p>
            <a:r>
              <a:rPr lang="en-US" sz="2667" dirty="0"/>
              <a:t>Intel® Secure Device Onboard</a:t>
            </a:r>
            <a:br>
              <a:rPr lang="en-US" sz="2667" dirty="0"/>
            </a:br>
            <a:endParaRPr lang="en-US" b="1" dirty="0"/>
          </a:p>
        </p:txBody>
      </p:sp>
      <p:sp>
        <p:nvSpPr>
          <p:cNvPr id="33" name="TextBox 32">
            <a:extLst>
              <a:ext uri="{FF2B5EF4-FFF2-40B4-BE49-F238E27FC236}">
                <a16:creationId xmlns:a16="http://schemas.microsoft.com/office/drawing/2014/main" xmlns="" id="{718C7C81-9B8B-4A5F-90D0-4EEDF68F5209}"/>
              </a:ext>
            </a:extLst>
          </p:cNvPr>
          <p:cNvSpPr txBox="1"/>
          <p:nvPr/>
        </p:nvSpPr>
        <p:spPr>
          <a:xfrm>
            <a:off x="649014" y="5813851"/>
            <a:ext cx="10840703" cy="214482"/>
          </a:xfrm>
          <a:prstGeom prst="rect">
            <a:avLst/>
          </a:prstGeom>
          <a:noFill/>
        </p:spPr>
        <p:txBody>
          <a:bodyPr vert="horz" wrap="square" lIns="0" tIns="0" rIns="0" bIns="0" rtlCol="0">
            <a:spAutoFit/>
          </a:bodyPr>
          <a:lstStyle/>
          <a:p>
            <a:pPr defTabSz="571486" fontAlgn="base">
              <a:lnSpc>
                <a:spcPct val="95000"/>
              </a:lnSpc>
              <a:spcBef>
                <a:spcPct val="30000"/>
              </a:spcBef>
              <a:spcAft>
                <a:spcPct val="0"/>
              </a:spcAft>
              <a:buClr>
                <a:prstClr val="white"/>
              </a:buClr>
            </a:pPr>
            <a:r>
              <a:rPr lang="en-US" sz="1467" dirty="0">
                <a:solidFill>
                  <a:srgbClr val="003C71"/>
                </a:solidFill>
                <a:cs typeface="Arial" charset="0"/>
              </a:rPr>
              <a:t>Ecosystem wants automated “SIM” like” approach that ties identity to platform initiated activation. </a:t>
            </a:r>
            <a:r>
              <a:rPr lang="en-US" sz="1467" b="1" dirty="0">
                <a:solidFill>
                  <a:srgbClr val="003C71"/>
                </a:solidFill>
                <a:cs typeface="Arial" charset="0"/>
              </a:rPr>
              <a:t>No-one is solving.</a:t>
            </a:r>
          </a:p>
        </p:txBody>
      </p:sp>
      <p:pic>
        <p:nvPicPr>
          <p:cNvPr id="10" name="Picture 9">
            <a:extLst>
              <a:ext uri="{FF2B5EF4-FFF2-40B4-BE49-F238E27FC236}">
                <a16:creationId xmlns:a16="http://schemas.microsoft.com/office/drawing/2014/main" xmlns="" id="{C247EF48-FD0F-463F-A5E1-B8329E66E9FE}"/>
              </a:ext>
            </a:extLst>
          </p:cNvPr>
          <p:cNvPicPr>
            <a:picLocks noChangeAspect="1"/>
          </p:cNvPicPr>
          <p:nvPr/>
        </p:nvPicPr>
        <p:blipFill>
          <a:blip r:embed="rId5"/>
          <a:stretch>
            <a:fillRect/>
          </a:stretch>
        </p:blipFill>
        <p:spPr>
          <a:xfrm>
            <a:off x="3298502" y="3064603"/>
            <a:ext cx="1137109" cy="1730080"/>
          </a:xfrm>
          <a:prstGeom prst="rect">
            <a:avLst/>
          </a:prstGeom>
        </p:spPr>
      </p:pic>
      <p:sp>
        <p:nvSpPr>
          <p:cNvPr id="21" name="Rectangle 20">
            <a:extLst>
              <a:ext uri="{FF2B5EF4-FFF2-40B4-BE49-F238E27FC236}">
                <a16:creationId xmlns:a16="http://schemas.microsoft.com/office/drawing/2014/main" xmlns="" id="{4D821645-8A58-4D0A-BBF1-C83AB9201279}"/>
              </a:ext>
            </a:extLst>
          </p:cNvPr>
          <p:cNvSpPr/>
          <p:nvPr/>
        </p:nvSpPr>
        <p:spPr>
          <a:xfrm>
            <a:off x="760556" y="927293"/>
            <a:ext cx="6877204" cy="933654"/>
          </a:xfrm>
          <a:prstGeom prst="rect">
            <a:avLst/>
          </a:prstGeom>
        </p:spPr>
        <p:txBody>
          <a:bodyPr wrap="none">
            <a:spAutoFit/>
          </a:bodyPr>
          <a:lstStyle/>
          <a:p>
            <a:pPr defTabSz="609585"/>
            <a:r>
              <a:rPr lang="en-US" sz="5467" dirty="0">
                <a:solidFill>
                  <a:prstClr val="white"/>
                </a:solidFill>
                <a:latin typeface="Intel Clear Pro" panose="020B0804020202060201" pitchFamily="34" charset="0"/>
                <a:ea typeface="Intel Clear Pro" panose="020B0804020202060201" pitchFamily="34" charset="0"/>
                <a:cs typeface="Intel Clear Pro" panose="020B0804020202060201" pitchFamily="34" charset="0"/>
              </a:rPr>
              <a:t>TRUSTED IOT ONBOARDING IN SECONDS</a:t>
            </a:r>
          </a:p>
        </p:txBody>
      </p:sp>
      <p:sp>
        <p:nvSpPr>
          <p:cNvPr id="22" name="Rectangle 21">
            <a:extLst>
              <a:ext uri="{FF2B5EF4-FFF2-40B4-BE49-F238E27FC236}">
                <a16:creationId xmlns:a16="http://schemas.microsoft.com/office/drawing/2014/main" xmlns="" id="{EEAF88FC-78FF-4849-A854-10A85DC95396}"/>
              </a:ext>
            </a:extLst>
          </p:cNvPr>
          <p:cNvSpPr/>
          <p:nvPr/>
        </p:nvSpPr>
        <p:spPr>
          <a:xfrm>
            <a:off x="784345" y="1962512"/>
            <a:ext cx="6096000" cy="830997"/>
          </a:xfrm>
          <a:prstGeom prst="rect">
            <a:avLst/>
          </a:prstGeom>
        </p:spPr>
        <p:txBody>
          <a:bodyPr>
            <a:spAutoFit/>
          </a:bodyPr>
          <a:lstStyle/>
          <a:p>
            <a:pPr defTabSz="609585"/>
            <a:r>
              <a:rPr lang="en-US" sz="1600" dirty="0">
                <a:solidFill>
                  <a:prstClr val="white"/>
                </a:solidFill>
              </a:rPr>
              <a:t>The Intel Secure Device Onboard service instantly attests the</a:t>
            </a:r>
          </a:p>
          <a:p>
            <a:pPr defTabSz="609585"/>
            <a:r>
              <a:rPr lang="en-US" sz="1600" dirty="0">
                <a:solidFill>
                  <a:prstClr val="white"/>
                </a:solidFill>
              </a:rPr>
              <a:t>device and rendezvous the device to the owners IoT platform </a:t>
            </a:r>
          </a:p>
          <a:p>
            <a:pPr defTabSz="609585"/>
            <a:r>
              <a:rPr lang="en-US" sz="1600" dirty="0">
                <a:solidFill>
                  <a:prstClr val="white"/>
                </a:solidFill>
              </a:rPr>
              <a:t>Provider of choice. </a:t>
            </a:r>
          </a:p>
        </p:txBody>
      </p:sp>
      <p:cxnSp>
        <p:nvCxnSpPr>
          <p:cNvPr id="24" name="Straight Connector 23">
            <a:extLst>
              <a:ext uri="{FF2B5EF4-FFF2-40B4-BE49-F238E27FC236}">
                <a16:creationId xmlns:a16="http://schemas.microsoft.com/office/drawing/2014/main" xmlns="" id="{B3E55570-08BC-453C-B02C-9E27D44EB151}"/>
              </a:ext>
            </a:extLst>
          </p:cNvPr>
          <p:cNvCxnSpPr/>
          <p:nvPr/>
        </p:nvCxnSpPr>
        <p:spPr>
          <a:xfrm flipH="1">
            <a:off x="2357753" y="3644767"/>
            <a:ext cx="706852" cy="0"/>
          </a:xfrm>
          <a:prstGeom prst="line">
            <a:avLst/>
          </a:prstGeom>
          <a:ln>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xmlns="" id="{AADAF166-DF72-4AF2-B5AA-23CE0563B573}"/>
              </a:ext>
            </a:extLst>
          </p:cNvPr>
          <p:cNvCxnSpPr/>
          <p:nvPr/>
        </p:nvCxnSpPr>
        <p:spPr>
          <a:xfrm flipH="1">
            <a:off x="4596906" y="3644767"/>
            <a:ext cx="706852" cy="0"/>
          </a:xfrm>
          <a:prstGeom prst="line">
            <a:avLst/>
          </a:prstGeom>
          <a:ln>
            <a:solidFill>
              <a:schemeClr val="accent1"/>
            </a:solidFill>
          </a:ln>
          <a:effectLst/>
        </p:spPr>
        <p:style>
          <a:lnRef idx="2">
            <a:schemeClr val="accent1"/>
          </a:lnRef>
          <a:fillRef idx="0">
            <a:schemeClr val="accent1"/>
          </a:fillRef>
          <a:effectRef idx="1">
            <a:schemeClr val="accent1"/>
          </a:effectRef>
          <a:fontRef idx="minor">
            <a:schemeClr val="tx1"/>
          </a:fontRef>
        </p:style>
      </p:cxnSp>
      <p:pic>
        <p:nvPicPr>
          <p:cNvPr id="11" name="Picture 10">
            <a:extLst>
              <a:ext uri="{FF2B5EF4-FFF2-40B4-BE49-F238E27FC236}">
                <a16:creationId xmlns:a16="http://schemas.microsoft.com/office/drawing/2014/main" xmlns="" id="{9C9E2C7F-D075-4919-B578-65C34E7FE2D8}"/>
              </a:ext>
            </a:extLst>
          </p:cNvPr>
          <p:cNvPicPr>
            <a:picLocks noChangeAspect="1"/>
          </p:cNvPicPr>
          <p:nvPr/>
        </p:nvPicPr>
        <p:blipFill>
          <a:blip r:embed="rId6"/>
          <a:stretch>
            <a:fillRect/>
          </a:stretch>
        </p:blipFill>
        <p:spPr>
          <a:xfrm>
            <a:off x="5504447" y="2933193"/>
            <a:ext cx="1373971" cy="1194456"/>
          </a:xfrm>
          <a:prstGeom prst="rect">
            <a:avLst/>
          </a:prstGeom>
        </p:spPr>
      </p:pic>
      <p:pic>
        <p:nvPicPr>
          <p:cNvPr id="17" name="Picture 16">
            <a:extLst>
              <a:ext uri="{FF2B5EF4-FFF2-40B4-BE49-F238E27FC236}">
                <a16:creationId xmlns:a16="http://schemas.microsoft.com/office/drawing/2014/main" xmlns="" id="{BEDBDDA8-AB05-4C72-BE9B-97A7475E7B28}"/>
              </a:ext>
            </a:extLst>
          </p:cNvPr>
          <p:cNvPicPr>
            <a:picLocks noChangeAspect="1"/>
          </p:cNvPicPr>
          <p:nvPr/>
        </p:nvPicPr>
        <p:blipFill>
          <a:blip r:embed="rId7"/>
          <a:stretch>
            <a:fillRect/>
          </a:stretch>
        </p:blipFill>
        <p:spPr>
          <a:xfrm>
            <a:off x="8172284" y="1122514"/>
            <a:ext cx="2781608" cy="1716609"/>
          </a:xfrm>
          <a:prstGeom prst="rect">
            <a:avLst/>
          </a:prstGeom>
        </p:spPr>
      </p:pic>
      <p:grpSp>
        <p:nvGrpSpPr>
          <p:cNvPr id="2" name="Group 1">
            <a:extLst>
              <a:ext uri="{FF2B5EF4-FFF2-40B4-BE49-F238E27FC236}">
                <a16:creationId xmlns:a16="http://schemas.microsoft.com/office/drawing/2014/main" xmlns="" id="{2C2E7234-A923-4493-BCC8-CA3A27079920}"/>
              </a:ext>
            </a:extLst>
          </p:cNvPr>
          <p:cNvGrpSpPr/>
          <p:nvPr/>
        </p:nvGrpSpPr>
        <p:grpSpPr>
          <a:xfrm>
            <a:off x="443491" y="5718956"/>
            <a:ext cx="8987756" cy="593368"/>
            <a:chOff x="332618" y="4289217"/>
            <a:chExt cx="6740817" cy="445026"/>
          </a:xfrm>
        </p:grpSpPr>
        <p:sp>
          <p:nvSpPr>
            <p:cNvPr id="68" name="Pentagon 33">
              <a:extLst>
                <a:ext uri="{FF2B5EF4-FFF2-40B4-BE49-F238E27FC236}">
                  <a16:creationId xmlns:a16="http://schemas.microsoft.com/office/drawing/2014/main" xmlns="" id="{8EE8E71E-8E8E-44E3-B13F-DCD4BB3C5C18}"/>
                </a:ext>
              </a:extLst>
            </p:cNvPr>
            <p:cNvSpPr/>
            <p:nvPr/>
          </p:nvSpPr>
          <p:spPr>
            <a:xfrm>
              <a:off x="340242" y="4289217"/>
              <a:ext cx="6733193" cy="261807"/>
            </a:xfrm>
            <a:prstGeom prst="homePlat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571486" fontAlgn="base">
                <a:lnSpc>
                  <a:spcPct val="95000"/>
                </a:lnSpc>
                <a:spcBef>
                  <a:spcPct val="30000"/>
                </a:spcBef>
                <a:spcAft>
                  <a:spcPct val="0"/>
                </a:spcAft>
                <a:buClr>
                  <a:prstClr val="white"/>
                </a:buClr>
              </a:pPr>
              <a:r>
                <a:rPr lang="en-US" sz="1467" dirty="0">
                  <a:solidFill>
                    <a:srgbClr val="003C71"/>
                  </a:solidFill>
                  <a:cs typeface="Arial" charset="0"/>
                </a:rPr>
                <a:t>Intel® Secure Device Onboard drives </a:t>
              </a:r>
              <a:r>
                <a:rPr lang="en-US" sz="1467" dirty="0">
                  <a:solidFill>
                    <a:srgbClr val="003C71"/>
                  </a:solidFill>
                </a:rPr>
                <a:t>scalability </a:t>
              </a:r>
              <a:r>
                <a:rPr lang="en-US" sz="1467" dirty="0">
                  <a:solidFill>
                    <a:srgbClr val="003C71"/>
                  </a:solidFill>
                  <a:cs typeface="Arial" charset="0"/>
                </a:rPr>
                <a:t>to </a:t>
              </a:r>
              <a:r>
                <a:rPr lang="en-US" sz="1467" b="1" dirty="0">
                  <a:solidFill>
                    <a:srgbClr val="003C71"/>
                  </a:solidFill>
                  <a:cs typeface="Arial" charset="0"/>
                </a:rPr>
                <a:t>move POCs to production</a:t>
              </a:r>
              <a:r>
                <a:rPr lang="en-US" sz="1467" dirty="0">
                  <a:solidFill>
                    <a:srgbClr val="003C71"/>
                  </a:solidFill>
                  <a:cs typeface="Arial" charset="0"/>
                </a:rPr>
                <a:t>. Increases devices in use.</a:t>
              </a:r>
            </a:p>
          </p:txBody>
        </p:sp>
        <p:sp>
          <p:nvSpPr>
            <p:cNvPr id="69" name="Right Triangle 68">
              <a:extLst>
                <a:ext uri="{FF2B5EF4-FFF2-40B4-BE49-F238E27FC236}">
                  <a16:creationId xmlns:a16="http://schemas.microsoft.com/office/drawing/2014/main" xmlns="" id="{9AA64690-F89F-49DF-9E71-AC8572430D16}"/>
                </a:ext>
              </a:extLst>
            </p:cNvPr>
            <p:cNvSpPr/>
            <p:nvPr/>
          </p:nvSpPr>
          <p:spPr>
            <a:xfrm flipH="1" flipV="1">
              <a:off x="332618" y="4552725"/>
              <a:ext cx="603687" cy="181518"/>
            </a:xfrm>
            <a:prstGeom prst="rtTriangl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endParaRPr lang="en-US" dirty="0">
                <a:solidFill>
                  <a:prstClr val="white"/>
                </a:solidFill>
              </a:endParaRPr>
            </a:p>
          </p:txBody>
        </p:sp>
      </p:grpSp>
      <p:pic>
        <p:nvPicPr>
          <p:cNvPr id="16" name="Picture 15">
            <a:extLst>
              <a:ext uri="{FF2B5EF4-FFF2-40B4-BE49-F238E27FC236}">
                <a16:creationId xmlns:a16="http://schemas.microsoft.com/office/drawing/2014/main" xmlns="" id="{C78C9350-912E-4AAF-BC74-F8E3474E3A72}"/>
              </a:ext>
            </a:extLst>
          </p:cNvPr>
          <p:cNvPicPr>
            <a:picLocks noChangeAspect="1"/>
          </p:cNvPicPr>
          <p:nvPr/>
        </p:nvPicPr>
        <p:blipFill>
          <a:blip r:embed="rId8"/>
          <a:stretch>
            <a:fillRect/>
          </a:stretch>
        </p:blipFill>
        <p:spPr>
          <a:xfrm>
            <a:off x="9048821" y="4037117"/>
            <a:ext cx="1833447" cy="1155712"/>
          </a:xfrm>
          <a:prstGeom prst="rect">
            <a:avLst/>
          </a:prstGeom>
        </p:spPr>
      </p:pic>
      <p:sp>
        <p:nvSpPr>
          <p:cNvPr id="27" name="TextBox 26">
            <a:extLst>
              <a:ext uri="{FF2B5EF4-FFF2-40B4-BE49-F238E27FC236}">
                <a16:creationId xmlns:a16="http://schemas.microsoft.com/office/drawing/2014/main" xmlns="" id="{23BA6154-C9C3-4C64-A303-90DB00155A50}"/>
              </a:ext>
            </a:extLst>
          </p:cNvPr>
          <p:cNvSpPr txBox="1"/>
          <p:nvPr/>
        </p:nvSpPr>
        <p:spPr>
          <a:xfrm>
            <a:off x="7355716" y="3499556"/>
            <a:ext cx="2479651" cy="738664"/>
          </a:xfrm>
          <a:prstGeom prst="rect">
            <a:avLst/>
          </a:prstGeom>
          <a:noFill/>
        </p:spPr>
        <p:txBody>
          <a:bodyPr vert="horz" wrap="square" lIns="0" tIns="0" rIns="0" bIns="0" rtlCol="0">
            <a:spAutoFit/>
          </a:bodyPr>
          <a:lstStyle/>
          <a:p>
            <a:pPr defTabSz="609585"/>
            <a:r>
              <a:rPr lang="en-US" sz="4800" dirty="0">
                <a:solidFill>
                  <a:prstClr val="white"/>
                </a:solidFill>
                <a:latin typeface="Intel Clear Pro" panose="020B0804020202060201" pitchFamily="34" charset="0"/>
                <a:ea typeface="Intel Clear Pro" panose="020B0804020202060201" pitchFamily="34" charset="0"/>
                <a:cs typeface="Intel Clear Pro" panose="020B0804020202060201" pitchFamily="34" charset="0"/>
              </a:rPr>
              <a:t>Zero-touch</a:t>
            </a:r>
          </a:p>
        </p:txBody>
      </p:sp>
      <p:pic>
        <p:nvPicPr>
          <p:cNvPr id="28" name="Picture 27">
            <a:extLst>
              <a:ext uri="{FF2B5EF4-FFF2-40B4-BE49-F238E27FC236}">
                <a16:creationId xmlns:a16="http://schemas.microsoft.com/office/drawing/2014/main" xmlns="" id="{18AEBEC5-219D-45D5-AF55-77382AD23BCC}"/>
              </a:ext>
            </a:extLst>
          </p:cNvPr>
          <p:cNvPicPr>
            <a:picLocks noChangeAspect="1"/>
          </p:cNvPicPr>
          <p:nvPr/>
        </p:nvPicPr>
        <p:blipFill>
          <a:blip r:embed="rId9"/>
          <a:stretch>
            <a:fillRect/>
          </a:stretch>
        </p:blipFill>
        <p:spPr>
          <a:xfrm>
            <a:off x="1234656" y="3431555"/>
            <a:ext cx="1109345" cy="1011667"/>
          </a:xfrm>
          <a:prstGeom prst="rect">
            <a:avLst/>
          </a:prstGeom>
        </p:spPr>
      </p:pic>
      <p:pic>
        <p:nvPicPr>
          <p:cNvPr id="29" name="Picture 28">
            <a:extLst>
              <a:ext uri="{FF2B5EF4-FFF2-40B4-BE49-F238E27FC236}">
                <a16:creationId xmlns:a16="http://schemas.microsoft.com/office/drawing/2014/main" xmlns="" id="{AB111FBB-FC46-46E3-A907-A7667E9BE232}"/>
              </a:ext>
            </a:extLst>
          </p:cNvPr>
          <p:cNvPicPr>
            <a:picLocks noChangeAspect="1"/>
          </p:cNvPicPr>
          <p:nvPr/>
        </p:nvPicPr>
        <p:blipFill>
          <a:blip r:embed="rId10"/>
          <a:stretch>
            <a:fillRect/>
          </a:stretch>
        </p:blipFill>
        <p:spPr>
          <a:xfrm>
            <a:off x="6889937" y="2501850"/>
            <a:ext cx="979475" cy="1166636"/>
          </a:xfrm>
          <a:prstGeom prst="rect">
            <a:avLst/>
          </a:prstGeom>
        </p:spPr>
      </p:pic>
    </p:spTree>
    <p:custDataLst>
      <p:tags r:id="rId1"/>
    </p:custDataLst>
    <p:extLst>
      <p:ext uri="{BB962C8B-B14F-4D97-AF65-F5344CB8AC3E}">
        <p14:creationId xmlns:p14="http://schemas.microsoft.com/office/powerpoint/2010/main" val="10261776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MasterSp="0">
  <p:cSld>
    <p:bg>
      <p:bgPr>
        <a:gradFill>
          <a:gsLst>
            <a:gs pos="0">
              <a:srgbClr val="0070C0"/>
            </a:gs>
            <a:gs pos="77000">
              <a:srgbClr val="002060"/>
            </a:gs>
            <a:gs pos="56000">
              <a:srgbClr val="000000"/>
            </a:gs>
            <a:gs pos="32000">
              <a:srgbClr val="002060"/>
            </a:gs>
            <a:gs pos="100000">
              <a:srgbClr val="0070C0"/>
            </a:gs>
          </a:gsLst>
          <a:lin ang="5400000" scaled="1"/>
        </a:gradFill>
        <a:effectLst/>
      </p:bgPr>
    </p:bg>
    <p:spTree>
      <p:nvGrpSpPr>
        <p:cNvPr id="1" name=""/>
        <p:cNvGrpSpPr/>
        <p:nvPr/>
      </p:nvGrpSpPr>
      <p:grpSpPr>
        <a:xfrm>
          <a:off x="0" y="0"/>
          <a:ext cx="0" cy="0"/>
          <a:chOff x="0" y="0"/>
          <a:chExt cx="0" cy="0"/>
        </a:xfrm>
      </p:grpSpPr>
      <p:pic>
        <p:nvPicPr>
          <p:cNvPr id="42" name="Picture 41">
            <a:extLst>
              <a:ext uri="{FF2B5EF4-FFF2-40B4-BE49-F238E27FC236}">
                <a16:creationId xmlns="" xmlns:a16="http://schemas.microsoft.com/office/drawing/2014/main" id="{A9C06D56-A5A9-4C4B-B2F8-BA1BE9406EFC}"/>
              </a:ext>
            </a:extLst>
          </p:cNvPr>
          <p:cNvPicPr>
            <a:picLocks noChangeAspect="1"/>
          </p:cNvPicPr>
          <p:nvPr/>
        </p:nvPicPr>
        <p:blipFill>
          <a:blip r:embed="rId3">
            <a:duotone>
              <a:prstClr val="black"/>
              <a:schemeClr val="bg1">
                <a:lumMod val="85000"/>
                <a:tint val="45000"/>
                <a:satMod val="400000"/>
              </a:schemeClr>
            </a:duotone>
          </a:blip>
          <a:stretch>
            <a:fillRect/>
          </a:stretch>
        </p:blipFill>
        <p:spPr>
          <a:xfrm>
            <a:off x="2231037" y="592666"/>
            <a:ext cx="10028697" cy="6045201"/>
          </a:xfrm>
          <a:prstGeom prst="rect">
            <a:avLst/>
          </a:prstGeom>
        </p:spPr>
      </p:pic>
      <p:grpSp>
        <p:nvGrpSpPr>
          <p:cNvPr id="144" name="Group 143"/>
          <p:cNvGrpSpPr/>
          <p:nvPr/>
        </p:nvGrpSpPr>
        <p:grpSpPr>
          <a:xfrm>
            <a:off x="5272522" y="990236"/>
            <a:ext cx="2017677" cy="1216904"/>
            <a:chOff x="3903591" y="971277"/>
            <a:chExt cx="1513258" cy="912678"/>
          </a:xfrm>
        </p:grpSpPr>
        <p:sp>
          <p:nvSpPr>
            <p:cNvPr id="25" name="Flowchart: Multidocument 24"/>
            <p:cNvSpPr/>
            <p:nvPr/>
          </p:nvSpPr>
          <p:spPr>
            <a:xfrm>
              <a:off x="3903591" y="971277"/>
              <a:ext cx="1513258" cy="912678"/>
            </a:xfrm>
            <a:prstGeom prst="flowChartMultidocument">
              <a:avLst/>
            </a:prstGeom>
            <a:gradFill flip="none" rotWithShape="1">
              <a:gsLst>
                <a:gs pos="0">
                  <a:srgbClr val="92D050"/>
                </a:gs>
                <a:gs pos="100000">
                  <a:srgbClr val="92D050"/>
                </a:gs>
              </a:gsLst>
              <a:path path="circle">
                <a:fillToRect l="50000" t="50000" r="50000" b="50000"/>
              </a:path>
              <a:tileRect/>
            </a:gradFill>
            <a:ln w="19050">
              <a:solidFill>
                <a:srgbClr val="00206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defTabSz="609585">
                <a:lnSpc>
                  <a:spcPts val="2133"/>
                </a:lnSpc>
              </a:pPr>
              <a:r>
                <a:rPr lang="en-US" sz="2400" dirty="0">
                  <a:solidFill>
                    <a:prstClr val="white"/>
                  </a:solidFill>
                  <a:effectLst>
                    <a:outerShdw blurRad="38100" dist="38100" dir="2700000" algn="tl">
                      <a:srgbClr val="000000">
                        <a:alpha val="43137"/>
                      </a:srgbClr>
                    </a:outerShdw>
                  </a:effectLst>
                  <a:latin typeface="Intel Clear Pro" panose="020B0804020202060201" pitchFamily="34" charset="0"/>
                  <a:ea typeface="Intel Clear Pro" panose="020B0804020202060201" pitchFamily="34" charset="0"/>
                  <a:cs typeface="Intel Clear Pro" panose="020B0804020202060201" pitchFamily="34" charset="0"/>
                </a:rPr>
                <a:t>AWS: IoT, Greengrass </a:t>
              </a:r>
            </a:p>
          </p:txBody>
        </p:sp>
        <p:pic>
          <p:nvPicPr>
            <p:cNvPr id="99" name="Picture 98"/>
            <p:cNvPicPr>
              <a:picLocks noChangeAspect="1"/>
            </p:cNvPicPr>
            <p:nvPr/>
          </p:nvPicPr>
          <p:blipFill>
            <a:blip r:embed="rId4"/>
            <a:stretch>
              <a:fillRect/>
            </a:stretch>
          </p:blipFill>
          <p:spPr>
            <a:xfrm>
              <a:off x="4584155" y="1102309"/>
              <a:ext cx="500901" cy="448481"/>
            </a:xfrm>
            <a:prstGeom prst="rect">
              <a:avLst/>
            </a:prstGeom>
          </p:spPr>
        </p:pic>
      </p:grpSp>
      <p:cxnSp>
        <p:nvCxnSpPr>
          <p:cNvPr id="72" name="Straight Arrow Connector 71"/>
          <p:cNvCxnSpPr/>
          <p:nvPr/>
        </p:nvCxnSpPr>
        <p:spPr>
          <a:xfrm flipV="1">
            <a:off x="2052086" y="1619948"/>
            <a:ext cx="3310701" cy="2021835"/>
          </a:xfrm>
          <a:prstGeom prst="straightConnector1">
            <a:avLst/>
          </a:prstGeom>
          <a:ln w="57150">
            <a:solidFill>
              <a:schemeClr val="accent3">
                <a:lumMod val="60000"/>
                <a:lumOff val="40000"/>
              </a:schemeClr>
            </a:solidFill>
            <a:tailEnd type="triangle"/>
          </a:ln>
        </p:spPr>
        <p:style>
          <a:lnRef idx="1">
            <a:schemeClr val="dk1"/>
          </a:lnRef>
          <a:fillRef idx="0">
            <a:schemeClr val="dk1"/>
          </a:fillRef>
          <a:effectRef idx="0">
            <a:schemeClr val="dk1"/>
          </a:effectRef>
          <a:fontRef idx="minor">
            <a:schemeClr val="tx1"/>
          </a:fontRef>
        </p:style>
      </p:cxnSp>
      <p:sp>
        <p:nvSpPr>
          <p:cNvPr id="4" name="Rectangle 3"/>
          <p:cNvSpPr/>
          <p:nvPr/>
        </p:nvSpPr>
        <p:spPr>
          <a:xfrm>
            <a:off x="193836" y="3594708"/>
            <a:ext cx="2986152" cy="2888821"/>
          </a:xfrm>
          <a:prstGeom prst="rect">
            <a:avLst/>
          </a:prstGeom>
          <a:solidFill>
            <a:srgbClr val="0070C0"/>
          </a:solidFill>
          <a:ln w="19050">
            <a:solidFill>
              <a:srgbClr val="00206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defTabSz="609585"/>
            <a:endParaRPr lang="en-US" sz="2400" dirty="0">
              <a:solidFill>
                <a:prstClr val="white"/>
              </a:solidFill>
            </a:endParaRPr>
          </a:p>
        </p:txBody>
      </p:sp>
      <p:cxnSp>
        <p:nvCxnSpPr>
          <p:cNvPr id="30" name="Straight Arrow Connector 29"/>
          <p:cNvCxnSpPr/>
          <p:nvPr/>
        </p:nvCxnSpPr>
        <p:spPr>
          <a:xfrm flipV="1">
            <a:off x="3228669" y="5704242"/>
            <a:ext cx="4170115" cy="74621"/>
          </a:xfrm>
          <a:prstGeom prst="straightConnector1">
            <a:avLst/>
          </a:prstGeom>
          <a:ln w="57150">
            <a:solidFill>
              <a:schemeClr val="accent3">
                <a:lumMod val="60000"/>
                <a:lumOff val="40000"/>
              </a:schemeClr>
            </a:solidFill>
            <a:tailEnd type="triangle"/>
          </a:ln>
        </p:spPr>
        <p:style>
          <a:lnRef idx="1">
            <a:schemeClr val="dk1"/>
          </a:lnRef>
          <a:fillRef idx="0">
            <a:schemeClr val="dk1"/>
          </a:fillRef>
          <a:effectRef idx="0">
            <a:schemeClr val="dk1"/>
          </a:effectRef>
          <a:fontRef idx="minor">
            <a:schemeClr val="tx1"/>
          </a:fontRef>
        </p:style>
      </p:cxnSp>
      <p:sp>
        <p:nvSpPr>
          <p:cNvPr id="43" name="TextBox 42"/>
          <p:cNvSpPr txBox="1"/>
          <p:nvPr/>
        </p:nvSpPr>
        <p:spPr>
          <a:xfrm>
            <a:off x="2883947" y="2246337"/>
            <a:ext cx="1292085" cy="297454"/>
          </a:xfrm>
          <a:prstGeom prst="rect">
            <a:avLst/>
          </a:prstGeom>
          <a:noFill/>
        </p:spPr>
        <p:txBody>
          <a:bodyPr wrap="square" rtlCol="0">
            <a:spAutoFit/>
          </a:bodyPr>
          <a:lstStyle/>
          <a:p>
            <a:pPr defTabSz="609585"/>
            <a:r>
              <a:rPr lang="en-US" sz="1333" b="1" dirty="0">
                <a:solidFill>
                  <a:prstClr val="white"/>
                </a:solidFill>
              </a:rPr>
              <a:t>MQTT/TLS</a:t>
            </a:r>
          </a:p>
        </p:txBody>
      </p:sp>
      <p:cxnSp>
        <p:nvCxnSpPr>
          <p:cNvPr id="14" name="Straight Arrow Connector 13"/>
          <p:cNvCxnSpPr>
            <a:stCxn id="4" idx="3"/>
          </p:cNvCxnSpPr>
          <p:nvPr/>
        </p:nvCxnSpPr>
        <p:spPr>
          <a:xfrm flipV="1">
            <a:off x="3179989" y="3729126"/>
            <a:ext cx="4372279" cy="1309993"/>
          </a:xfrm>
          <a:prstGeom prst="straightConnector1">
            <a:avLst/>
          </a:prstGeom>
          <a:ln w="57150">
            <a:solidFill>
              <a:schemeClr val="accent3">
                <a:lumMod val="60000"/>
                <a:lumOff val="40000"/>
              </a:schemeClr>
            </a:solidFill>
            <a:tailEnd type="triangle"/>
          </a:ln>
        </p:spPr>
        <p:style>
          <a:lnRef idx="1">
            <a:schemeClr val="dk1"/>
          </a:lnRef>
          <a:fillRef idx="0">
            <a:schemeClr val="dk1"/>
          </a:fillRef>
          <a:effectRef idx="0">
            <a:schemeClr val="dk1"/>
          </a:effectRef>
          <a:fontRef idx="minor">
            <a:schemeClr val="tx1"/>
          </a:fontRef>
        </p:style>
      </p:cxnSp>
      <p:sp>
        <p:nvSpPr>
          <p:cNvPr id="2" name="Title 1"/>
          <p:cNvSpPr>
            <a:spLocks noGrp="1"/>
          </p:cNvSpPr>
          <p:nvPr>
            <p:ph type="title"/>
          </p:nvPr>
        </p:nvSpPr>
        <p:spPr>
          <a:xfrm>
            <a:off x="259561" y="342441"/>
            <a:ext cx="12043876" cy="1158240"/>
          </a:xfrm>
        </p:spPr>
        <p:txBody>
          <a:bodyPr/>
          <a:lstStyle/>
          <a:p>
            <a:pPr>
              <a:lnSpc>
                <a:spcPts val="3333"/>
              </a:lnSpc>
            </a:pPr>
            <a:r>
              <a:rPr lang="en-US" sz="5867" dirty="0">
                <a:solidFill>
                  <a:schemeClr val="bg1"/>
                </a:solidFill>
                <a:effectLst>
                  <a:outerShdw blurRad="38100" dist="38100" dir="2700000" algn="tl">
                    <a:srgbClr val="000000">
                      <a:alpha val="43137"/>
                    </a:srgbClr>
                  </a:outerShdw>
                </a:effectLst>
                <a:latin typeface="Intel Clear Pro" panose="020B0804020202060201" pitchFamily="34" charset="0"/>
                <a:ea typeface="Intel Clear Pro" panose="020B0804020202060201" pitchFamily="34" charset="0"/>
                <a:cs typeface="Intel Clear Pro" panose="020B0804020202060201" pitchFamily="34" charset="0"/>
              </a:rPr>
              <a:t>Intel® Secure Device Onboard (SDO)</a:t>
            </a:r>
            <a:r>
              <a:rPr lang="en-US" sz="8000" dirty="0">
                <a:solidFill>
                  <a:schemeClr val="bg1"/>
                </a:solidFill>
                <a:effectLst>
                  <a:outerShdw blurRad="38100" dist="38100" dir="2700000" algn="tl">
                    <a:srgbClr val="000000">
                      <a:alpha val="43137"/>
                    </a:srgbClr>
                  </a:outerShdw>
                </a:effectLst>
                <a:latin typeface="Intel Clear Pro" panose="020B0804020202060201" pitchFamily="34" charset="0"/>
                <a:ea typeface="Intel Clear Pro" panose="020B0804020202060201" pitchFamily="34" charset="0"/>
                <a:cs typeface="Intel Clear Pro" panose="020B0804020202060201" pitchFamily="34" charset="0"/>
              </a:rPr>
              <a:t/>
            </a:r>
            <a:br>
              <a:rPr lang="en-US" sz="8000" dirty="0">
                <a:solidFill>
                  <a:schemeClr val="bg1"/>
                </a:solidFill>
                <a:effectLst>
                  <a:outerShdw blurRad="38100" dist="38100" dir="2700000" algn="tl">
                    <a:srgbClr val="000000">
                      <a:alpha val="43137"/>
                    </a:srgbClr>
                  </a:outerShdw>
                </a:effectLst>
                <a:latin typeface="Intel Clear Pro" panose="020B0804020202060201" pitchFamily="34" charset="0"/>
                <a:ea typeface="Intel Clear Pro" panose="020B0804020202060201" pitchFamily="34" charset="0"/>
                <a:cs typeface="Intel Clear Pro" panose="020B0804020202060201" pitchFamily="34" charset="0"/>
              </a:rPr>
            </a:br>
            <a:endParaRPr lang="en-US" dirty="0">
              <a:solidFill>
                <a:srgbClr val="92D050"/>
              </a:solidFill>
              <a:effectLst>
                <a:outerShdw blurRad="38100" dist="38100" dir="2700000" algn="tl">
                  <a:srgbClr val="000000">
                    <a:alpha val="43137"/>
                  </a:srgbClr>
                </a:outerShdw>
              </a:effectLst>
              <a:latin typeface="Intel Clear Pro" panose="020B0804020202060201" pitchFamily="34" charset="0"/>
              <a:ea typeface="Intel Clear Pro" panose="020B0804020202060201" pitchFamily="34" charset="0"/>
              <a:cs typeface="Intel Clear Pro" panose="020B0804020202060201" pitchFamily="34" charset="0"/>
            </a:endParaRPr>
          </a:p>
        </p:txBody>
      </p:sp>
      <p:cxnSp>
        <p:nvCxnSpPr>
          <p:cNvPr id="27" name="Straight Arrow Connector 26"/>
          <p:cNvCxnSpPr/>
          <p:nvPr/>
        </p:nvCxnSpPr>
        <p:spPr>
          <a:xfrm flipH="1">
            <a:off x="2854110" y="2941424"/>
            <a:ext cx="1487725" cy="805907"/>
          </a:xfrm>
          <a:prstGeom prst="straightConnector1">
            <a:avLst/>
          </a:prstGeom>
          <a:ln w="57150">
            <a:solidFill>
              <a:schemeClr val="accent3">
                <a:lumMod val="60000"/>
                <a:lumOff val="40000"/>
              </a:schemeClr>
            </a:solidFill>
            <a:tailEnd type="triangle"/>
          </a:ln>
        </p:spPr>
        <p:style>
          <a:lnRef idx="1">
            <a:schemeClr val="dk1"/>
          </a:lnRef>
          <a:fillRef idx="0">
            <a:schemeClr val="dk1"/>
          </a:fillRef>
          <a:effectRef idx="0">
            <a:schemeClr val="dk1"/>
          </a:effectRef>
          <a:fontRef idx="minor">
            <a:schemeClr val="tx1"/>
          </a:fontRef>
        </p:style>
      </p:cxnSp>
      <p:sp>
        <p:nvSpPr>
          <p:cNvPr id="83" name="TextBox 82"/>
          <p:cNvSpPr txBox="1"/>
          <p:nvPr/>
        </p:nvSpPr>
        <p:spPr>
          <a:xfrm>
            <a:off x="5052359" y="4463960"/>
            <a:ext cx="1499997" cy="592470"/>
          </a:xfrm>
          <a:prstGeom prst="rect">
            <a:avLst/>
          </a:prstGeom>
          <a:noFill/>
        </p:spPr>
        <p:txBody>
          <a:bodyPr wrap="square" rtlCol="0">
            <a:spAutoFit/>
          </a:bodyPr>
          <a:lstStyle/>
          <a:p>
            <a:pPr defTabSz="609585">
              <a:lnSpc>
                <a:spcPts val="1333"/>
              </a:lnSpc>
            </a:pPr>
            <a:r>
              <a:rPr lang="en-US" sz="1200" b="1" dirty="0">
                <a:solidFill>
                  <a:srgbClr val="0070C0"/>
                </a:solidFill>
              </a:rPr>
              <a:t>SDO Transfer Owner Protocol </a:t>
            </a:r>
            <a:r>
              <a:rPr lang="en-US" sz="1200" b="1" dirty="0">
                <a:solidFill>
                  <a:srgbClr val="002060"/>
                </a:solidFill>
              </a:rPr>
              <a:t>PHASE 2</a:t>
            </a:r>
          </a:p>
        </p:txBody>
      </p:sp>
      <p:sp>
        <p:nvSpPr>
          <p:cNvPr id="84" name="TextBox 83"/>
          <p:cNvSpPr txBox="1"/>
          <p:nvPr/>
        </p:nvSpPr>
        <p:spPr>
          <a:xfrm>
            <a:off x="5178012" y="5764281"/>
            <a:ext cx="1576425" cy="592470"/>
          </a:xfrm>
          <a:prstGeom prst="rect">
            <a:avLst/>
          </a:prstGeom>
          <a:noFill/>
        </p:spPr>
        <p:txBody>
          <a:bodyPr wrap="square" rtlCol="0">
            <a:spAutoFit/>
          </a:bodyPr>
          <a:lstStyle/>
          <a:p>
            <a:pPr defTabSz="609585">
              <a:lnSpc>
                <a:spcPts val="1333"/>
              </a:lnSpc>
            </a:pPr>
            <a:r>
              <a:rPr lang="en-US" sz="1200" b="1" dirty="0">
                <a:solidFill>
                  <a:srgbClr val="0070C0"/>
                </a:solidFill>
              </a:rPr>
              <a:t>SDO Transfer Owner Protocol </a:t>
            </a:r>
            <a:r>
              <a:rPr lang="en-US" sz="1200" b="1" dirty="0">
                <a:solidFill>
                  <a:srgbClr val="002060"/>
                </a:solidFill>
              </a:rPr>
              <a:t>PHASE 1</a:t>
            </a:r>
          </a:p>
        </p:txBody>
      </p:sp>
      <p:sp>
        <p:nvSpPr>
          <p:cNvPr id="46" name="TextBox 45"/>
          <p:cNvSpPr txBox="1"/>
          <p:nvPr/>
        </p:nvSpPr>
        <p:spPr>
          <a:xfrm>
            <a:off x="3081503" y="3060606"/>
            <a:ext cx="795703" cy="297454"/>
          </a:xfrm>
          <a:prstGeom prst="rect">
            <a:avLst/>
          </a:prstGeom>
          <a:noFill/>
        </p:spPr>
        <p:txBody>
          <a:bodyPr wrap="square" rtlCol="0">
            <a:spAutoFit/>
          </a:bodyPr>
          <a:lstStyle/>
          <a:p>
            <a:pPr defTabSz="609585"/>
            <a:r>
              <a:rPr lang="en-US" sz="1333" b="1" dirty="0">
                <a:solidFill>
                  <a:prstClr val="white"/>
                </a:solidFill>
              </a:rPr>
              <a:t>HTTPS</a:t>
            </a:r>
          </a:p>
        </p:txBody>
      </p:sp>
      <p:cxnSp>
        <p:nvCxnSpPr>
          <p:cNvPr id="96" name="Straight Arrow Connector 95"/>
          <p:cNvCxnSpPr>
            <a:stCxn id="34" idx="3"/>
          </p:cNvCxnSpPr>
          <p:nvPr/>
        </p:nvCxnSpPr>
        <p:spPr>
          <a:xfrm flipV="1">
            <a:off x="2638963" y="1378284"/>
            <a:ext cx="2618444" cy="36896"/>
          </a:xfrm>
          <a:prstGeom prst="straightConnector1">
            <a:avLst/>
          </a:prstGeom>
          <a:ln w="57150">
            <a:solidFill>
              <a:schemeClr val="accent3">
                <a:lumMod val="60000"/>
                <a:lumOff val="40000"/>
              </a:schemeClr>
            </a:solidFill>
            <a:tailEnd type="triangle"/>
          </a:ln>
        </p:spPr>
        <p:style>
          <a:lnRef idx="1">
            <a:schemeClr val="dk1"/>
          </a:lnRef>
          <a:fillRef idx="0">
            <a:schemeClr val="dk1"/>
          </a:fillRef>
          <a:effectRef idx="0">
            <a:schemeClr val="dk1"/>
          </a:effectRef>
          <a:fontRef idx="minor">
            <a:schemeClr val="tx1"/>
          </a:fontRef>
        </p:style>
      </p:cxnSp>
      <p:cxnSp>
        <p:nvCxnSpPr>
          <p:cNvPr id="104" name="Straight Arrow Connector 103"/>
          <p:cNvCxnSpPr/>
          <p:nvPr/>
        </p:nvCxnSpPr>
        <p:spPr>
          <a:xfrm>
            <a:off x="575859" y="3077059"/>
            <a:ext cx="15389" cy="637183"/>
          </a:xfrm>
          <a:prstGeom prst="straightConnector1">
            <a:avLst/>
          </a:prstGeom>
          <a:ln w="38100">
            <a:solidFill>
              <a:schemeClr val="accent1"/>
            </a:solidFill>
            <a:headEnd type="triangle"/>
            <a:tailEnd type="triangle"/>
          </a:ln>
        </p:spPr>
        <p:style>
          <a:lnRef idx="1">
            <a:schemeClr val="dk1"/>
          </a:lnRef>
          <a:fillRef idx="0">
            <a:schemeClr val="dk1"/>
          </a:fillRef>
          <a:effectRef idx="0">
            <a:schemeClr val="dk1"/>
          </a:effectRef>
          <a:fontRef idx="minor">
            <a:schemeClr val="tx1"/>
          </a:fontRef>
        </p:style>
      </p:cxnSp>
      <p:cxnSp>
        <p:nvCxnSpPr>
          <p:cNvPr id="143" name="Straight Arrow Connector 142"/>
          <p:cNvCxnSpPr/>
          <p:nvPr/>
        </p:nvCxnSpPr>
        <p:spPr>
          <a:xfrm flipH="1" flipV="1">
            <a:off x="6876388" y="2005134"/>
            <a:ext cx="546171" cy="554933"/>
          </a:xfrm>
          <a:prstGeom prst="straightConnector1">
            <a:avLst/>
          </a:prstGeom>
          <a:ln w="57150">
            <a:solidFill>
              <a:schemeClr val="accent3">
                <a:lumMod val="60000"/>
                <a:lumOff val="40000"/>
              </a:schemeClr>
            </a:solidFill>
            <a:tailEnd type="triangle"/>
          </a:ln>
        </p:spPr>
        <p:style>
          <a:lnRef idx="1">
            <a:schemeClr val="dk1"/>
          </a:lnRef>
          <a:fillRef idx="0">
            <a:schemeClr val="dk1"/>
          </a:fillRef>
          <a:effectRef idx="0">
            <a:schemeClr val="dk1"/>
          </a:effectRef>
          <a:fontRef idx="minor">
            <a:schemeClr val="tx1"/>
          </a:fontRef>
        </p:style>
      </p:cxnSp>
      <p:grpSp>
        <p:nvGrpSpPr>
          <p:cNvPr id="135" name="Group 134"/>
          <p:cNvGrpSpPr/>
          <p:nvPr/>
        </p:nvGrpSpPr>
        <p:grpSpPr>
          <a:xfrm>
            <a:off x="7244453" y="3689503"/>
            <a:ext cx="3119752" cy="2545780"/>
            <a:chOff x="5442745" y="2997285"/>
            <a:chExt cx="2339814" cy="1909335"/>
          </a:xfrm>
        </p:grpSpPr>
        <p:sp>
          <p:nvSpPr>
            <p:cNvPr id="6" name="Rectangle 5"/>
            <p:cNvSpPr/>
            <p:nvPr/>
          </p:nvSpPr>
          <p:spPr>
            <a:xfrm>
              <a:off x="5521082" y="4110057"/>
              <a:ext cx="2261477" cy="796563"/>
            </a:xfrm>
            <a:prstGeom prst="rect">
              <a:avLst/>
            </a:prstGeom>
            <a:solidFill>
              <a:srgbClr val="0070C0"/>
            </a:solidFill>
            <a:ln w="19050">
              <a:solidFill>
                <a:srgbClr val="00206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defTabSz="609585">
                <a:lnSpc>
                  <a:spcPts val="2133"/>
                </a:lnSpc>
              </a:pPr>
              <a:r>
                <a:rPr lang="en-US" sz="2400" dirty="0">
                  <a:solidFill>
                    <a:prstClr val="white"/>
                  </a:solidFill>
                  <a:effectLst>
                    <a:outerShdw blurRad="38100" dist="38100" dir="2700000" algn="tl">
                      <a:srgbClr val="000000">
                        <a:alpha val="43137"/>
                      </a:srgbClr>
                    </a:outerShdw>
                  </a:effectLst>
                  <a:latin typeface="Intel Clear Pro" panose="020B0804020202060201" pitchFamily="34" charset="0"/>
                  <a:ea typeface="Intel Clear Pro" panose="020B0804020202060201" pitchFamily="34" charset="0"/>
                  <a:cs typeface="Intel Clear Pro" panose="020B0804020202060201" pitchFamily="34" charset="0"/>
                </a:rPr>
                <a:t>Intel® SDO</a:t>
              </a:r>
              <a:br>
                <a:rPr lang="en-US" sz="2400" dirty="0">
                  <a:solidFill>
                    <a:prstClr val="white"/>
                  </a:solidFill>
                  <a:effectLst>
                    <a:outerShdw blurRad="38100" dist="38100" dir="2700000" algn="tl">
                      <a:srgbClr val="000000">
                        <a:alpha val="43137"/>
                      </a:srgbClr>
                    </a:outerShdw>
                  </a:effectLst>
                  <a:latin typeface="Intel Clear Pro" panose="020B0804020202060201" pitchFamily="34" charset="0"/>
                  <a:ea typeface="Intel Clear Pro" panose="020B0804020202060201" pitchFamily="34" charset="0"/>
                  <a:cs typeface="Intel Clear Pro" panose="020B0804020202060201" pitchFamily="34" charset="0"/>
                </a:rPr>
              </a:br>
              <a:r>
                <a:rPr lang="en-US" sz="2400" dirty="0">
                  <a:solidFill>
                    <a:prstClr val="white"/>
                  </a:solidFill>
                  <a:effectLst>
                    <a:outerShdw blurRad="38100" dist="38100" dir="2700000" algn="tl">
                      <a:srgbClr val="000000">
                        <a:alpha val="43137"/>
                      </a:srgbClr>
                    </a:outerShdw>
                  </a:effectLst>
                  <a:latin typeface="Intel Clear Pro" panose="020B0804020202060201" pitchFamily="34" charset="0"/>
                  <a:ea typeface="Intel Clear Pro" panose="020B0804020202060201" pitchFamily="34" charset="0"/>
                  <a:cs typeface="Intel Clear Pro" panose="020B0804020202060201" pitchFamily="34" charset="0"/>
                </a:rPr>
                <a:t>Rendezvous Server</a:t>
              </a:r>
            </a:p>
          </p:txBody>
        </p:sp>
        <p:cxnSp>
          <p:nvCxnSpPr>
            <p:cNvPr id="37" name="Straight Arrow Connector 36"/>
            <p:cNvCxnSpPr>
              <a:stCxn id="5" idx="2"/>
              <a:endCxn id="6" idx="0"/>
            </p:cNvCxnSpPr>
            <p:nvPr/>
          </p:nvCxnSpPr>
          <p:spPr>
            <a:xfrm>
              <a:off x="6264024" y="2997285"/>
              <a:ext cx="387797" cy="1112772"/>
            </a:xfrm>
            <a:prstGeom prst="straightConnector1">
              <a:avLst/>
            </a:prstGeom>
            <a:ln w="57150">
              <a:solidFill>
                <a:schemeClr val="accent3">
                  <a:lumMod val="60000"/>
                  <a:lumOff val="40000"/>
                </a:schemeClr>
              </a:solidFill>
              <a:tailEnd type="triangle"/>
            </a:ln>
          </p:spPr>
          <p:style>
            <a:lnRef idx="1">
              <a:schemeClr val="dk1"/>
            </a:lnRef>
            <a:fillRef idx="0">
              <a:schemeClr val="dk1"/>
            </a:fillRef>
            <a:effectRef idx="0">
              <a:schemeClr val="dk1"/>
            </a:effectRef>
            <a:fontRef idx="minor">
              <a:schemeClr val="tx1"/>
            </a:fontRef>
          </p:style>
        </p:cxnSp>
        <p:sp>
          <p:nvSpPr>
            <p:cNvPr id="81" name="TextBox 80"/>
            <p:cNvSpPr txBox="1"/>
            <p:nvPr/>
          </p:nvSpPr>
          <p:spPr>
            <a:xfrm>
              <a:off x="5442745" y="3592373"/>
              <a:ext cx="1203222" cy="444353"/>
            </a:xfrm>
            <a:prstGeom prst="rect">
              <a:avLst/>
            </a:prstGeom>
            <a:noFill/>
          </p:spPr>
          <p:txBody>
            <a:bodyPr wrap="square" rtlCol="0">
              <a:spAutoFit/>
            </a:bodyPr>
            <a:lstStyle/>
            <a:p>
              <a:pPr defTabSz="609585">
                <a:lnSpc>
                  <a:spcPts val="1333"/>
                </a:lnSpc>
              </a:pPr>
              <a:r>
                <a:rPr lang="en-US" sz="1200" b="1" dirty="0">
                  <a:solidFill>
                    <a:srgbClr val="0070C0"/>
                  </a:solidFill>
                </a:rPr>
                <a:t>SDO Transfer Owner Protocol </a:t>
              </a:r>
              <a:r>
                <a:rPr lang="en-US" sz="1200" b="1" dirty="0">
                  <a:solidFill>
                    <a:srgbClr val="002060"/>
                  </a:solidFill>
                </a:rPr>
                <a:t>PHASE 0</a:t>
              </a:r>
            </a:p>
          </p:txBody>
        </p:sp>
        <p:grpSp>
          <p:nvGrpSpPr>
            <p:cNvPr id="8" name="Group 7"/>
            <p:cNvGrpSpPr/>
            <p:nvPr/>
          </p:nvGrpSpPr>
          <p:grpSpPr>
            <a:xfrm>
              <a:off x="6962771" y="4197263"/>
              <a:ext cx="737021" cy="652712"/>
              <a:chOff x="7370177" y="3881188"/>
              <a:chExt cx="911696" cy="856566"/>
            </a:xfrm>
            <a:solidFill>
              <a:srgbClr val="00B0F0"/>
            </a:solidFill>
          </p:grpSpPr>
          <p:sp>
            <p:nvSpPr>
              <p:cNvPr id="45" name="Rounded Rectangle 44"/>
              <p:cNvSpPr/>
              <p:nvPr/>
            </p:nvSpPr>
            <p:spPr>
              <a:xfrm>
                <a:off x="7370177" y="4187664"/>
                <a:ext cx="911696" cy="243614"/>
              </a:xfrm>
              <a:prstGeom prst="round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endParaRPr lang="en-US" sz="2400">
                  <a:solidFill>
                    <a:prstClr val="white"/>
                  </a:solidFill>
                </a:endParaRPr>
              </a:p>
            </p:txBody>
          </p:sp>
          <p:sp>
            <p:nvSpPr>
              <p:cNvPr id="47" name="Rounded Rectangle 46"/>
              <p:cNvSpPr/>
              <p:nvPr/>
            </p:nvSpPr>
            <p:spPr>
              <a:xfrm>
                <a:off x="7370177" y="4494140"/>
                <a:ext cx="911696" cy="243614"/>
              </a:xfrm>
              <a:prstGeom prst="round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endParaRPr lang="en-US" sz="2400">
                  <a:solidFill>
                    <a:prstClr val="white"/>
                  </a:solidFill>
                </a:endParaRPr>
              </a:p>
            </p:txBody>
          </p:sp>
          <p:sp>
            <p:nvSpPr>
              <p:cNvPr id="48" name="Rounded Rectangle 47"/>
              <p:cNvSpPr/>
              <p:nvPr/>
            </p:nvSpPr>
            <p:spPr>
              <a:xfrm>
                <a:off x="7370177" y="3881188"/>
                <a:ext cx="911696" cy="243614"/>
              </a:xfrm>
              <a:prstGeom prst="round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endParaRPr lang="en-US" sz="2400">
                  <a:solidFill>
                    <a:prstClr val="white"/>
                  </a:solidFill>
                </a:endParaRPr>
              </a:p>
            </p:txBody>
          </p:sp>
        </p:grpSp>
        <p:grpSp>
          <p:nvGrpSpPr>
            <p:cNvPr id="10" name="Group 9"/>
            <p:cNvGrpSpPr/>
            <p:nvPr/>
          </p:nvGrpSpPr>
          <p:grpSpPr>
            <a:xfrm>
              <a:off x="7013943" y="4235185"/>
              <a:ext cx="114205" cy="590394"/>
              <a:chOff x="7013943" y="3710002"/>
              <a:chExt cx="131831" cy="681511"/>
            </a:xfrm>
            <a:solidFill>
              <a:srgbClr val="002060"/>
            </a:solidFill>
          </p:grpSpPr>
          <p:sp>
            <p:nvSpPr>
              <p:cNvPr id="9" name="Oval 8"/>
              <p:cNvSpPr/>
              <p:nvPr/>
            </p:nvSpPr>
            <p:spPr>
              <a:xfrm>
                <a:off x="7013943" y="3710002"/>
                <a:ext cx="131831" cy="13183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endParaRPr lang="en-US" sz="2400">
                  <a:solidFill>
                    <a:prstClr val="white"/>
                  </a:solidFill>
                </a:endParaRPr>
              </a:p>
            </p:txBody>
          </p:sp>
          <p:sp>
            <p:nvSpPr>
              <p:cNvPr id="50" name="Oval 49"/>
              <p:cNvSpPr/>
              <p:nvPr/>
            </p:nvSpPr>
            <p:spPr>
              <a:xfrm>
                <a:off x="7013943" y="3988752"/>
                <a:ext cx="131831" cy="13183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endParaRPr lang="en-US" sz="2400">
                  <a:solidFill>
                    <a:prstClr val="white"/>
                  </a:solidFill>
                </a:endParaRPr>
              </a:p>
            </p:txBody>
          </p:sp>
          <p:sp>
            <p:nvSpPr>
              <p:cNvPr id="51" name="Oval 50"/>
              <p:cNvSpPr/>
              <p:nvPr/>
            </p:nvSpPr>
            <p:spPr>
              <a:xfrm>
                <a:off x="7013943" y="4259683"/>
                <a:ext cx="131831" cy="13183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endParaRPr lang="en-US" sz="2400">
                  <a:solidFill>
                    <a:prstClr val="white"/>
                  </a:solidFill>
                </a:endParaRPr>
              </a:p>
            </p:txBody>
          </p:sp>
        </p:grpSp>
        <p:grpSp>
          <p:nvGrpSpPr>
            <p:cNvPr id="57" name="Group 56"/>
            <p:cNvGrpSpPr/>
            <p:nvPr/>
          </p:nvGrpSpPr>
          <p:grpSpPr>
            <a:xfrm flipH="1">
              <a:off x="7546321" y="4265650"/>
              <a:ext cx="74689" cy="538055"/>
              <a:chOff x="7013943" y="3710002"/>
              <a:chExt cx="131831" cy="949702"/>
            </a:xfrm>
          </p:grpSpPr>
          <p:sp>
            <p:nvSpPr>
              <p:cNvPr id="58" name="Oval 57"/>
              <p:cNvSpPr/>
              <p:nvPr/>
            </p:nvSpPr>
            <p:spPr>
              <a:xfrm>
                <a:off x="7013943" y="3710002"/>
                <a:ext cx="131831" cy="131830"/>
              </a:xfrm>
              <a:prstGeom prst="ellipse">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endParaRPr lang="en-US" sz="2400">
                  <a:solidFill>
                    <a:prstClr val="white"/>
                  </a:solidFill>
                </a:endParaRPr>
              </a:p>
            </p:txBody>
          </p:sp>
          <p:sp>
            <p:nvSpPr>
              <p:cNvPr id="60" name="Oval 59"/>
              <p:cNvSpPr/>
              <p:nvPr/>
            </p:nvSpPr>
            <p:spPr>
              <a:xfrm>
                <a:off x="7013943" y="4105317"/>
                <a:ext cx="131831" cy="131831"/>
              </a:xfrm>
              <a:prstGeom prst="ellipse">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endParaRPr lang="en-US" sz="2400">
                  <a:solidFill>
                    <a:prstClr val="white"/>
                  </a:solidFill>
                </a:endParaRPr>
              </a:p>
            </p:txBody>
          </p:sp>
          <p:sp>
            <p:nvSpPr>
              <p:cNvPr id="61" name="Oval 60"/>
              <p:cNvSpPr/>
              <p:nvPr/>
            </p:nvSpPr>
            <p:spPr>
              <a:xfrm>
                <a:off x="7013943" y="4527873"/>
                <a:ext cx="131831" cy="131831"/>
              </a:xfrm>
              <a:prstGeom prst="ellipse">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endParaRPr lang="en-US" sz="2400">
                  <a:solidFill>
                    <a:prstClr val="white"/>
                  </a:solidFill>
                </a:endParaRPr>
              </a:p>
            </p:txBody>
          </p:sp>
        </p:grpSp>
      </p:grpSp>
      <p:sp>
        <p:nvSpPr>
          <p:cNvPr id="22" name="Rectangle 21"/>
          <p:cNvSpPr/>
          <p:nvPr/>
        </p:nvSpPr>
        <p:spPr>
          <a:xfrm>
            <a:off x="191828" y="3598784"/>
            <a:ext cx="2793225" cy="730969"/>
          </a:xfrm>
          <a:prstGeom prst="rect">
            <a:avLst/>
          </a:prstGeom>
        </p:spPr>
        <p:txBody>
          <a:bodyPr wrap="square">
            <a:spAutoFit/>
          </a:bodyPr>
          <a:lstStyle/>
          <a:p>
            <a:pPr defTabSz="609585"/>
            <a:r>
              <a:rPr lang="en-US" sz="2400" dirty="0">
                <a:solidFill>
                  <a:prstClr val="white"/>
                </a:solidFill>
                <a:effectLst>
                  <a:outerShdw blurRad="38100" dist="38100" dir="2700000" algn="tl">
                    <a:srgbClr val="000000">
                      <a:alpha val="43137"/>
                    </a:srgbClr>
                  </a:outerShdw>
                </a:effectLst>
                <a:latin typeface="Intel Clear Pro" panose="020B0804020202060201" pitchFamily="34" charset="0"/>
                <a:ea typeface="Intel Clear Pro" panose="020B0804020202060201" pitchFamily="34" charset="0"/>
                <a:cs typeface="Intel Clear Pro" panose="020B0804020202060201" pitchFamily="34" charset="0"/>
              </a:rPr>
              <a:t>IoT Device  (Robot Gateway)</a:t>
            </a:r>
          </a:p>
          <a:p>
            <a:pPr defTabSz="609585">
              <a:lnSpc>
                <a:spcPts val="2133"/>
              </a:lnSpc>
            </a:pPr>
            <a:r>
              <a:rPr lang="en-US" sz="2400" dirty="0">
                <a:solidFill>
                  <a:prstClr val="white"/>
                </a:solidFill>
                <a:effectLst>
                  <a:outerShdw blurRad="38100" dist="38100" dir="2700000" algn="tl">
                    <a:srgbClr val="000000">
                      <a:alpha val="43137"/>
                    </a:srgbClr>
                  </a:outerShdw>
                </a:effectLst>
                <a:latin typeface="Intel Clear Pro" panose="020B0804020202060201" pitchFamily="34" charset="0"/>
                <a:ea typeface="Intel Clear Pro" panose="020B0804020202060201" pitchFamily="34" charset="0"/>
                <a:cs typeface="Intel Clear Pro" panose="020B0804020202060201" pitchFamily="34" charset="0"/>
              </a:rPr>
              <a:t>Running  Amazon* Greengrass</a:t>
            </a:r>
          </a:p>
        </p:txBody>
      </p:sp>
      <p:grpSp>
        <p:nvGrpSpPr>
          <p:cNvPr id="122" name="Group 121"/>
          <p:cNvGrpSpPr/>
          <p:nvPr/>
        </p:nvGrpSpPr>
        <p:grpSpPr>
          <a:xfrm>
            <a:off x="268671" y="4457129"/>
            <a:ext cx="2813223" cy="806180"/>
            <a:chOff x="150703" y="3571447"/>
            <a:chExt cx="2109917" cy="604635"/>
          </a:xfrm>
        </p:grpSpPr>
        <p:sp>
          <p:nvSpPr>
            <p:cNvPr id="94" name="Rectangle 93"/>
            <p:cNvSpPr/>
            <p:nvPr/>
          </p:nvSpPr>
          <p:spPr>
            <a:xfrm>
              <a:off x="1029973" y="3576570"/>
              <a:ext cx="1158016" cy="551311"/>
            </a:xfrm>
            <a:prstGeom prst="rect">
              <a:avLst/>
            </a:prstGeom>
            <a:noFill/>
            <a:ln>
              <a:solidFill>
                <a:srgbClr val="D4D4D4"/>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defTabSz="609585"/>
              <a:endParaRPr lang="en-US" sz="1200" b="1" dirty="0">
                <a:solidFill>
                  <a:prstClr val="white"/>
                </a:solidFill>
              </a:endParaRPr>
            </a:p>
          </p:txBody>
        </p:sp>
        <p:sp>
          <p:nvSpPr>
            <p:cNvPr id="59" name="Rectangle 58"/>
            <p:cNvSpPr/>
            <p:nvPr/>
          </p:nvSpPr>
          <p:spPr>
            <a:xfrm>
              <a:off x="476344" y="3732308"/>
              <a:ext cx="582544" cy="4437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r>
                <a:rPr lang="en-US" sz="1200" b="1" dirty="0">
                  <a:solidFill>
                    <a:prstClr val="white"/>
                  </a:solidFill>
                </a:rPr>
                <a:t>Setup Script</a:t>
              </a:r>
            </a:p>
          </p:txBody>
        </p:sp>
        <p:pic>
          <p:nvPicPr>
            <p:cNvPr id="20" name="Picture 19"/>
            <p:cNvPicPr>
              <a:picLocks noChangeAspect="1"/>
            </p:cNvPicPr>
            <p:nvPr/>
          </p:nvPicPr>
          <p:blipFill>
            <a:blip r:embed="rId5"/>
            <a:stretch>
              <a:fillRect/>
            </a:stretch>
          </p:blipFill>
          <p:spPr>
            <a:xfrm>
              <a:off x="150703" y="3612791"/>
              <a:ext cx="474688" cy="468523"/>
            </a:xfrm>
            <a:prstGeom prst="rect">
              <a:avLst/>
            </a:prstGeom>
          </p:spPr>
        </p:pic>
        <p:sp>
          <p:nvSpPr>
            <p:cNvPr id="24" name="Rectangle 23"/>
            <p:cNvSpPr/>
            <p:nvPr/>
          </p:nvSpPr>
          <p:spPr>
            <a:xfrm>
              <a:off x="164867" y="3571447"/>
              <a:ext cx="799342" cy="556434"/>
            </a:xfrm>
            <a:prstGeom prst="rect">
              <a:avLst/>
            </a:prstGeom>
            <a:noFill/>
            <a:ln>
              <a:solidFill>
                <a:srgbClr val="D4D4D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endParaRPr lang="en-US" sz="2400">
                <a:solidFill>
                  <a:prstClr val="white"/>
                </a:solidFill>
              </a:endParaRPr>
            </a:p>
          </p:txBody>
        </p:sp>
        <p:sp>
          <p:nvSpPr>
            <p:cNvPr id="28" name="Rectangle 27"/>
            <p:cNvSpPr/>
            <p:nvPr/>
          </p:nvSpPr>
          <p:spPr>
            <a:xfrm>
              <a:off x="1455260" y="3637036"/>
              <a:ext cx="805360" cy="484748"/>
            </a:xfrm>
            <a:prstGeom prst="rect">
              <a:avLst/>
            </a:prstGeom>
          </p:spPr>
          <p:txBody>
            <a:bodyPr wrap="square">
              <a:spAutoFit/>
            </a:bodyPr>
            <a:lstStyle/>
            <a:p>
              <a:pPr defTabSz="609585"/>
              <a:r>
                <a:rPr lang="en-US" sz="1200" b="1" dirty="0">
                  <a:solidFill>
                    <a:prstClr val="white"/>
                  </a:solidFill>
                </a:rPr>
                <a:t>AWS</a:t>
              </a:r>
              <a:br>
                <a:rPr lang="en-US" sz="1200" b="1" dirty="0">
                  <a:solidFill>
                    <a:prstClr val="white"/>
                  </a:solidFill>
                </a:rPr>
              </a:br>
              <a:r>
                <a:rPr lang="en-US" sz="1200" b="1" dirty="0">
                  <a:solidFill>
                    <a:prstClr val="white"/>
                  </a:solidFill>
                </a:rPr>
                <a:t>Security Credentials</a:t>
              </a:r>
            </a:p>
          </p:txBody>
        </p:sp>
        <p:pic>
          <p:nvPicPr>
            <p:cNvPr id="32" name="Picture 31"/>
            <p:cNvPicPr>
              <a:picLocks noChangeAspect="1"/>
            </p:cNvPicPr>
            <p:nvPr/>
          </p:nvPicPr>
          <p:blipFill>
            <a:blip r:embed="rId6"/>
            <a:stretch>
              <a:fillRect/>
            </a:stretch>
          </p:blipFill>
          <p:spPr>
            <a:xfrm>
              <a:off x="1058337" y="3587828"/>
              <a:ext cx="445908" cy="520552"/>
            </a:xfrm>
            <a:prstGeom prst="rect">
              <a:avLst/>
            </a:prstGeom>
          </p:spPr>
        </p:pic>
      </p:grpSp>
      <p:grpSp>
        <p:nvGrpSpPr>
          <p:cNvPr id="123" name="Group 122"/>
          <p:cNvGrpSpPr/>
          <p:nvPr/>
        </p:nvGrpSpPr>
        <p:grpSpPr>
          <a:xfrm>
            <a:off x="219881" y="5248916"/>
            <a:ext cx="1471256" cy="1127088"/>
            <a:chOff x="114111" y="4165288"/>
            <a:chExt cx="1103442" cy="845316"/>
          </a:xfrm>
        </p:grpSpPr>
        <p:sp>
          <p:nvSpPr>
            <p:cNvPr id="92" name="Rectangle 91"/>
            <p:cNvSpPr/>
            <p:nvPr/>
          </p:nvSpPr>
          <p:spPr>
            <a:xfrm>
              <a:off x="159171" y="4176082"/>
              <a:ext cx="1058382" cy="819438"/>
            </a:xfrm>
            <a:prstGeom prst="rect">
              <a:avLst/>
            </a:prstGeom>
            <a:noFill/>
            <a:ln>
              <a:solidFill>
                <a:srgbClr val="D4D4D4"/>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defTabSz="609585"/>
              <a:endParaRPr lang="en-US" sz="1200" b="1" dirty="0">
                <a:solidFill>
                  <a:prstClr val="white"/>
                </a:solidFill>
              </a:endParaRPr>
            </a:p>
          </p:txBody>
        </p:sp>
        <p:sp>
          <p:nvSpPr>
            <p:cNvPr id="36" name="Rectangle 35"/>
            <p:cNvSpPr/>
            <p:nvPr/>
          </p:nvSpPr>
          <p:spPr>
            <a:xfrm>
              <a:off x="114111" y="4664355"/>
              <a:ext cx="1099955" cy="346249"/>
            </a:xfrm>
            <a:prstGeom prst="rect">
              <a:avLst/>
            </a:prstGeom>
          </p:spPr>
          <p:txBody>
            <a:bodyPr wrap="square">
              <a:spAutoFit/>
            </a:bodyPr>
            <a:lstStyle/>
            <a:p>
              <a:pPr defTabSz="609585"/>
              <a:r>
                <a:rPr lang="en-US" sz="1200" b="1" dirty="0">
                  <a:solidFill>
                    <a:prstClr val="white"/>
                  </a:solidFill>
                </a:rPr>
                <a:t>Configuration &amp; Installation Files</a:t>
              </a:r>
            </a:p>
          </p:txBody>
        </p:sp>
        <p:pic>
          <p:nvPicPr>
            <p:cNvPr id="52" name="Picture 51"/>
            <p:cNvPicPr>
              <a:picLocks noChangeAspect="1"/>
            </p:cNvPicPr>
            <p:nvPr/>
          </p:nvPicPr>
          <p:blipFill>
            <a:blip r:embed="rId4"/>
            <a:stretch>
              <a:fillRect/>
            </a:stretch>
          </p:blipFill>
          <p:spPr>
            <a:xfrm>
              <a:off x="212994" y="4165288"/>
              <a:ext cx="609409" cy="545634"/>
            </a:xfrm>
            <a:prstGeom prst="rect">
              <a:avLst/>
            </a:prstGeom>
          </p:spPr>
        </p:pic>
      </p:grpSp>
      <p:grpSp>
        <p:nvGrpSpPr>
          <p:cNvPr id="124" name="Group 123"/>
          <p:cNvGrpSpPr/>
          <p:nvPr/>
        </p:nvGrpSpPr>
        <p:grpSpPr>
          <a:xfrm>
            <a:off x="1726820" y="5263310"/>
            <a:ext cx="1355840" cy="1123985"/>
            <a:chOff x="1244315" y="4176082"/>
            <a:chExt cx="1016880" cy="842989"/>
          </a:xfrm>
        </p:grpSpPr>
        <p:sp>
          <p:nvSpPr>
            <p:cNvPr id="95" name="Rectangle 94"/>
            <p:cNvSpPr/>
            <p:nvPr/>
          </p:nvSpPr>
          <p:spPr>
            <a:xfrm>
              <a:off x="1273943" y="4176082"/>
              <a:ext cx="914046" cy="819438"/>
            </a:xfrm>
            <a:prstGeom prst="rect">
              <a:avLst/>
            </a:prstGeom>
            <a:noFill/>
            <a:ln>
              <a:solidFill>
                <a:srgbClr val="D4D4D4"/>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defTabSz="609585"/>
              <a:endParaRPr lang="en-US" sz="1200" b="1" dirty="0">
                <a:solidFill>
                  <a:prstClr val="white"/>
                </a:solidFill>
              </a:endParaRPr>
            </a:p>
          </p:txBody>
        </p:sp>
        <p:sp>
          <p:nvSpPr>
            <p:cNvPr id="33" name="Rectangle 32"/>
            <p:cNvSpPr/>
            <p:nvPr/>
          </p:nvSpPr>
          <p:spPr>
            <a:xfrm>
              <a:off x="1244315" y="4672822"/>
              <a:ext cx="1016880" cy="346249"/>
            </a:xfrm>
            <a:prstGeom prst="rect">
              <a:avLst/>
            </a:prstGeom>
          </p:spPr>
          <p:txBody>
            <a:bodyPr wrap="square">
              <a:spAutoFit/>
            </a:bodyPr>
            <a:lstStyle/>
            <a:p>
              <a:pPr defTabSz="609585"/>
              <a:r>
                <a:rPr lang="en-US" sz="1200" b="1" dirty="0">
                  <a:solidFill>
                    <a:prstClr val="white"/>
                  </a:solidFill>
                </a:rPr>
                <a:t>Configured &amp; Installed</a:t>
              </a:r>
            </a:p>
          </p:txBody>
        </p:sp>
        <p:pic>
          <p:nvPicPr>
            <p:cNvPr id="87" name="Picture 86"/>
            <p:cNvPicPr>
              <a:picLocks noChangeAspect="1"/>
            </p:cNvPicPr>
            <p:nvPr/>
          </p:nvPicPr>
          <p:blipFill>
            <a:blip r:embed="rId7"/>
            <a:stretch>
              <a:fillRect/>
            </a:stretch>
          </p:blipFill>
          <p:spPr>
            <a:xfrm>
              <a:off x="1371500" y="4202247"/>
              <a:ext cx="594278" cy="497070"/>
            </a:xfrm>
            <a:prstGeom prst="rect">
              <a:avLst/>
            </a:prstGeom>
          </p:spPr>
        </p:pic>
      </p:grpSp>
      <p:grpSp>
        <p:nvGrpSpPr>
          <p:cNvPr id="139" name="Group 138"/>
          <p:cNvGrpSpPr/>
          <p:nvPr/>
        </p:nvGrpSpPr>
        <p:grpSpPr>
          <a:xfrm>
            <a:off x="7316144" y="1339262"/>
            <a:ext cx="2403473" cy="971126"/>
            <a:chOff x="5436307" y="1233046"/>
            <a:chExt cx="1802605" cy="728344"/>
          </a:xfrm>
        </p:grpSpPr>
        <p:sp>
          <p:nvSpPr>
            <p:cNvPr id="55" name="Rectangle 54"/>
            <p:cNvSpPr/>
            <p:nvPr/>
          </p:nvSpPr>
          <p:spPr>
            <a:xfrm>
              <a:off x="6430170" y="1233168"/>
              <a:ext cx="762065" cy="699254"/>
            </a:xfrm>
            <a:prstGeom prst="rect">
              <a:avLst/>
            </a:prstGeom>
            <a:solidFill>
              <a:srgbClr val="0070C0"/>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endParaRPr lang="en-US" sz="1200" b="1" dirty="0">
                <a:solidFill>
                  <a:prstClr val="white"/>
                </a:solidFill>
              </a:endParaRPr>
            </a:p>
          </p:txBody>
        </p:sp>
        <p:pic>
          <p:nvPicPr>
            <p:cNvPr id="105" name="Picture 104"/>
            <p:cNvPicPr>
              <a:picLocks noChangeAspect="1"/>
            </p:cNvPicPr>
            <p:nvPr/>
          </p:nvPicPr>
          <p:blipFill>
            <a:blip r:embed="rId5"/>
            <a:stretch>
              <a:fillRect/>
            </a:stretch>
          </p:blipFill>
          <p:spPr>
            <a:xfrm>
              <a:off x="6722239" y="1300318"/>
              <a:ext cx="474688" cy="468523"/>
            </a:xfrm>
            <a:prstGeom prst="rect">
              <a:avLst/>
            </a:prstGeom>
          </p:spPr>
        </p:pic>
        <p:sp>
          <p:nvSpPr>
            <p:cNvPr id="103" name="Rectangle 102"/>
            <p:cNvSpPr/>
            <p:nvPr/>
          </p:nvSpPr>
          <p:spPr>
            <a:xfrm>
              <a:off x="6395192" y="1753641"/>
              <a:ext cx="843720" cy="207749"/>
            </a:xfrm>
            <a:prstGeom prst="rect">
              <a:avLst/>
            </a:prstGeom>
          </p:spPr>
          <p:txBody>
            <a:bodyPr wrap="square">
              <a:spAutoFit/>
            </a:bodyPr>
            <a:lstStyle/>
            <a:p>
              <a:pPr defTabSz="609585"/>
              <a:r>
                <a:rPr lang="en-US" sz="1200" b="1" dirty="0">
                  <a:solidFill>
                    <a:prstClr val="white"/>
                  </a:solidFill>
                </a:rPr>
                <a:t>Setup Script</a:t>
              </a:r>
            </a:p>
          </p:txBody>
        </p:sp>
        <p:sp>
          <p:nvSpPr>
            <p:cNvPr id="109" name="Rectangle 108"/>
            <p:cNvSpPr/>
            <p:nvPr/>
          </p:nvSpPr>
          <p:spPr>
            <a:xfrm>
              <a:off x="5478606" y="1233046"/>
              <a:ext cx="916586" cy="699254"/>
            </a:xfrm>
            <a:prstGeom prst="rect">
              <a:avLst/>
            </a:prstGeom>
            <a:solidFill>
              <a:srgbClr val="0070C0"/>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endParaRPr lang="en-US" sz="1200" b="1" dirty="0">
                <a:solidFill>
                  <a:prstClr val="white"/>
                </a:solidFill>
              </a:endParaRPr>
            </a:p>
          </p:txBody>
        </p:sp>
        <p:pic>
          <p:nvPicPr>
            <p:cNvPr id="111" name="Picture 110"/>
            <p:cNvPicPr>
              <a:picLocks noChangeAspect="1"/>
            </p:cNvPicPr>
            <p:nvPr/>
          </p:nvPicPr>
          <p:blipFill>
            <a:blip r:embed="rId6"/>
            <a:stretch>
              <a:fillRect/>
            </a:stretch>
          </p:blipFill>
          <p:spPr>
            <a:xfrm>
              <a:off x="5962070" y="1280555"/>
              <a:ext cx="401081" cy="447684"/>
            </a:xfrm>
            <a:prstGeom prst="rect">
              <a:avLst/>
            </a:prstGeom>
          </p:spPr>
        </p:pic>
        <p:sp>
          <p:nvSpPr>
            <p:cNvPr id="108" name="Rectangle 107"/>
            <p:cNvSpPr/>
            <p:nvPr/>
          </p:nvSpPr>
          <p:spPr>
            <a:xfrm>
              <a:off x="5436307" y="1442200"/>
              <a:ext cx="1049879" cy="484748"/>
            </a:xfrm>
            <a:prstGeom prst="rect">
              <a:avLst/>
            </a:prstGeom>
          </p:spPr>
          <p:txBody>
            <a:bodyPr wrap="square">
              <a:spAutoFit/>
            </a:bodyPr>
            <a:lstStyle/>
            <a:p>
              <a:pPr defTabSz="609585"/>
              <a:r>
                <a:rPr lang="en-US" sz="1200" b="1" dirty="0">
                  <a:solidFill>
                    <a:prstClr val="white"/>
                  </a:solidFill>
                </a:rPr>
                <a:t>AWS</a:t>
              </a:r>
              <a:br>
                <a:rPr lang="en-US" sz="1200" b="1" dirty="0">
                  <a:solidFill>
                    <a:prstClr val="white"/>
                  </a:solidFill>
                </a:rPr>
              </a:br>
              <a:r>
                <a:rPr lang="en-US" sz="1200" b="1" dirty="0">
                  <a:solidFill>
                    <a:prstClr val="white"/>
                  </a:solidFill>
                </a:rPr>
                <a:t>Security Credentials</a:t>
              </a:r>
            </a:p>
          </p:txBody>
        </p:sp>
      </p:grpSp>
      <p:grpSp>
        <p:nvGrpSpPr>
          <p:cNvPr id="141" name="Group 140"/>
          <p:cNvGrpSpPr/>
          <p:nvPr/>
        </p:nvGrpSpPr>
        <p:grpSpPr>
          <a:xfrm>
            <a:off x="4293642" y="2257343"/>
            <a:ext cx="2804277" cy="1536348"/>
            <a:chOff x="3169431" y="1921607"/>
            <a:chExt cx="2103208" cy="1152261"/>
          </a:xfrm>
        </p:grpSpPr>
        <p:sp>
          <p:nvSpPr>
            <p:cNvPr id="91" name="Flowchart: Magnetic Disk 90"/>
            <p:cNvSpPr/>
            <p:nvPr/>
          </p:nvSpPr>
          <p:spPr>
            <a:xfrm>
              <a:off x="3180994" y="1921607"/>
              <a:ext cx="2091645" cy="1152261"/>
            </a:xfrm>
            <a:prstGeom prst="flowChartMagneticDisk">
              <a:avLst/>
            </a:prstGeom>
            <a:gradFill flip="none" rotWithShape="1">
              <a:gsLst>
                <a:gs pos="62000">
                  <a:srgbClr val="0070C0"/>
                </a:gs>
                <a:gs pos="100000">
                  <a:srgbClr val="92D050"/>
                </a:gs>
              </a:gsLst>
              <a:path path="circle">
                <a:fillToRect l="50000" t="50000" r="50000" b="50000"/>
              </a:path>
              <a:tileRect/>
            </a:gradFill>
            <a:ln w="19050">
              <a:solidFill>
                <a:srgbClr val="00206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endParaRPr lang="en-US" sz="2400">
                <a:solidFill>
                  <a:prstClr val="white"/>
                </a:solidFill>
              </a:endParaRPr>
            </a:p>
          </p:txBody>
        </p:sp>
        <p:sp>
          <p:nvSpPr>
            <p:cNvPr id="93" name="Rectangle 92"/>
            <p:cNvSpPr/>
            <p:nvPr/>
          </p:nvSpPr>
          <p:spPr>
            <a:xfrm>
              <a:off x="3169431" y="2305228"/>
              <a:ext cx="870830" cy="646331"/>
            </a:xfrm>
            <a:prstGeom prst="rect">
              <a:avLst/>
            </a:prstGeom>
          </p:spPr>
          <p:txBody>
            <a:bodyPr wrap="square">
              <a:spAutoFit/>
            </a:bodyPr>
            <a:lstStyle/>
            <a:p>
              <a:pPr defTabSz="609585">
                <a:lnSpc>
                  <a:spcPts val="2000"/>
                </a:lnSpc>
              </a:pPr>
              <a:r>
                <a:rPr lang="en-US" sz="2400" dirty="0">
                  <a:solidFill>
                    <a:prstClr val="white"/>
                  </a:solidFill>
                  <a:effectLst>
                    <a:outerShdw blurRad="38100" dist="38100" dir="2700000" algn="tl">
                      <a:srgbClr val="000000">
                        <a:alpha val="43137"/>
                      </a:srgbClr>
                    </a:outerShdw>
                  </a:effectLst>
                  <a:latin typeface="Intel Clear Pro" panose="020B0804020202060201" pitchFamily="34" charset="0"/>
                  <a:ea typeface="Intel Clear Pro" panose="020B0804020202060201" pitchFamily="34" charset="0"/>
                  <a:cs typeface="Intel Clear Pro" panose="020B0804020202060201" pitchFamily="34" charset="0"/>
                </a:rPr>
                <a:t>AWS S3 </a:t>
              </a:r>
            </a:p>
            <a:p>
              <a:pPr defTabSz="609585">
                <a:lnSpc>
                  <a:spcPts val="2000"/>
                </a:lnSpc>
              </a:pPr>
              <a:r>
                <a:rPr lang="en-US" sz="2400" dirty="0">
                  <a:solidFill>
                    <a:prstClr val="white"/>
                  </a:solidFill>
                  <a:effectLst>
                    <a:outerShdw blurRad="38100" dist="38100" dir="2700000" algn="tl">
                      <a:srgbClr val="000000">
                        <a:alpha val="43137"/>
                      </a:srgbClr>
                    </a:outerShdw>
                  </a:effectLst>
                  <a:latin typeface="Intel Clear Pro" panose="020B0804020202060201" pitchFamily="34" charset="0"/>
                  <a:ea typeface="Intel Clear Pro" panose="020B0804020202060201" pitchFamily="34" charset="0"/>
                  <a:cs typeface="Intel Clear Pro" panose="020B0804020202060201" pitchFamily="34" charset="0"/>
                </a:rPr>
                <a:t>Cloud File</a:t>
              </a:r>
            </a:p>
            <a:p>
              <a:pPr defTabSz="609585">
                <a:lnSpc>
                  <a:spcPts val="2000"/>
                </a:lnSpc>
              </a:pPr>
              <a:r>
                <a:rPr lang="en-US" sz="2400" dirty="0">
                  <a:solidFill>
                    <a:prstClr val="white"/>
                  </a:solidFill>
                  <a:effectLst>
                    <a:outerShdw blurRad="38100" dist="38100" dir="2700000" algn="tl">
                      <a:srgbClr val="000000">
                        <a:alpha val="43137"/>
                      </a:srgbClr>
                    </a:outerShdw>
                  </a:effectLst>
                  <a:latin typeface="Intel Clear Pro" panose="020B0804020202060201" pitchFamily="34" charset="0"/>
                  <a:ea typeface="Intel Clear Pro" panose="020B0804020202060201" pitchFamily="34" charset="0"/>
                  <a:cs typeface="Intel Clear Pro" panose="020B0804020202060201" pitchFamily="34" charset="0"/>
                </a:rPr>
                <a:t>Storage</a:t>
              </a:r>
            </a:p>
          </p:txBody>
        </p:sp>
        <p:sp>
          <p:nvSpPr>
            <p:cNvPr id="85" name="Rectangle 84"/>
            <p:cNvSpPr/>
            <p:nvPr/>
          </p:nvSpPr>
          <p:spPr>
            <a:xfrm>
              <a:off x="3907820" y="2687385"/>
              <a:ext cx="1247131" cy="3826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09585"/>
              <a:r>
                <a:rPr lang="en-US" sz="1200" b="1" dirty="0">
                  <a:solidFill>
                    <a:prstClr val="white"/>
                  </a:solidFill>
                </a:rPr>
                <a:t>Configuration &amp; Installation Files</a:t>
              </a:r>
            </a:p>
          </p:txBody>
        </p:sp>
        <p:pic>
          <p:nvPicPr>
            <p:cNvPr id="17" name="Picture 16"/>
            <p:cNvPicPr>
              <a:picLocks noChangeAspect="1"/>
            </p:cNvPicPr>
            <p:nvPr/>
          </p:nvPicPr>
          <p:blipFill>
            <a:blip r:embed="rId8"/>
            <a:stretch>
              <a:fillRect/>
            </a:stretch>
          </p:blipFill>
          <p:spPr>
            <a:xfrm>
              <a:off x="4049177" y="2263464"/>
              <a:ext cx="729449" cy="559018"/>
            </a:xfrm>
            <a:prstGeom prst="rect">
              <a:avLst/>
            </a:prstGeom>
          </p:spPr>
        </p:pic>
      </p:grpSp>
      <p:grpSp>
        <p:nvGrpSpPr>
          <p:cNvPr id="152" name="Group 151"/>
          <p:cNvGrpSpPr/>
          <p:nvPr/>
        </p:nvGrpSpPr>
        <p:grpSpPr>
          <a:xfrm>
            <a:off x="7402037" y="2332754"/>
            <a:ext cx="2206211" cy="1380033"/>
            <a:chOff x="5551528" y="1749566"/>
            <a:chExt cx="1654658" cy="1035025"/>
          </a:xfrm>
        </p:grpSpPr>
        <p:grpSp>
          <p:nvGrpSpPr>
            <p:cNvPr id="133" name="Group 132"/>
            <p:cNvGrpSpPr/>
            <p:nvPr/>
          </p:nvGrpSpPr>
          <p:grpSpPr>
            <a:xfrm>
              <a:off x="5551528" y="1900833"/>
              <a:ext cx="1517676" cy="883758"/>
              <a:chOff x="5500728" y="2129433"/>
              <a:chExt cx="1517676" cy="883758"/>
            </a:xfrm>
          </p:grpSpPr>
          <p:sp>
            <p:nvSpPr>
              <p:cNvPr id="5" name="Rectangle 4"/>
              <p:cNvSpPr/>
              <p:nvPr/>
            </p:nvSpPr>
            <p:spPr>
              <a:xfrm>
                <a:off x="5509644" y="2129433"/>
                <a:ext cx="1508760" cy="867852"/>
              </a:xfrm>
              <a:prstGeom prst="rect">
                <a:avLst/>
              </a:prstGeom>
              <a:gradFill flip="none" rotWithShape="1">
                <a:gsLst>
                  <a:gs pos="62000">
                    <a:srgbClr val="0070C0"/>
                  </a:gs>
                  <a:gs pos="100000">
                    <a:srgbClr val="92D050"/>
                  </a:gs>
                </a:gsLst>
                <a:path path="circle">
                  <a:fillToRect l="50000" t="50000" r="50000" b="50000"/>
                </a:path>
                <a:tileRect/>
              </a:gradFill>
              <a:ln w="19050">
                <a:solidFill>
                  <a:srgbClr val="00206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defTabSz="609585">
                  <a:lnSpc>
                    <a:spcPts val="2133"/>
                  </a:lnSpc>
                </a:pPr>
                <a:endParaRPr lang="en-US" sz="2400" dirty="0">
                  <a:solidFill>
                    <a:prstClr val="white"/>
                  </a:solidFill>
                  <a:effectLst>
                    <a:outerShdw blurRad="38100" dist="38100" dir="2700000" algn="tl">
                      <a:srgbClr val="000000">
                        <a:alpha val="43137"/>
                      </a:srgbClr>
                    </a:outerShdw>
                  </a:effectLst>
                  <a:latin typeface="Intel Clear Pro" panose="020B0804020202060201" pitchFamily="34" charset="0"/>
                  <a:ea typeface="Intel Clear Pro" panose="020B0804020202060201" pitchFamily="34" charset="0"/>
                  <a:cs typeface="Intel Clear Pro" panose="020B0804020202060201" pitchFamily="34" charset="0"/>
                </a:endParaRPr>
              </a:p>
            </p:txBody>
          </p:sp>
          <p:pic>
            <p:nvPicPr>
              <p:cNvPr id="125" name="Picture 124"/>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506968" y="2295914"/>
                <a:ext cx="344881" cy="253947"/>
              </a:xfrm>
              <a:prstGeom prst="rect">
                <a:avLst/>
              </a:prstGeom>
            </p:spPr>
          </p:pic>
          <p:sp>
            <p:nvSpPr>
              <p:cNvPr id="126" name="Rectangle 125"/>
              <p:cNvSpPr/>
              <p:nvPr/>
            </p:nvSpPr>
            <p:spPr>
              <a:xfrm>
                <a:off x="5500728" y="2136028"/>
                <a:ext cx="1023400" cy="877163"/>
              </a:xfrm>
              <a:prstGeom prst="rect">
                <a:avLst/>
              </a:prstGeom>
            </p:spPr>
            <p:txBody>
              <a:bodyPr wrap="square">
                <a:spAutoFit/>
              </a:bodyPr>
              <a:lstStyle/>
              <a:p>
                <a:pPr defTabSz="609585">
                  <a:lnSpc>
                    <a:spcPts val="2133"/>
                  </a:lnSpc>
                </a:pPr>
                <a:r>
                  <a:rPr lang="en-US" sz="2400" dirty="0">
                    <a:solidFill>
                      <a:prstClr val="white"/>
                    </a:solidFill>
                    <a:effectLst>
                      <a:outerShdw blurRad="38100" dist="38100" dir="2700000" algn="tl">
                        <a:srgbClr val="000000">
                          <a:alpha val="43137"/>
                        </a:srgbClr>
                      </a:outerShdw>
                    </a:effectLst>
                    <a:latin typeface="Intel Clear Pro" panose="020B0804020202060201" pitchFamily="34" charset="0"/>
                    <a:ea typeface="Intel Clear Pro" panose="020B0804020202060201" pitchFamily="34" charset="0"/>
                    <a:cs typeface="Intel Clear Pro" panose="020B0804020202060201" pitchFamily="34" charset="0"/>
                  </a:rPr>
                  <a:t>Intel® SDO Owner &amp; Provisioning Servers</a:t>
                </a:r>
              </a:p>
            </p:txBody>
          </p:sp>
        </p:grpSp>
        <p:pic>
          <p:nvPicPr>
            <p:cNvPr id="131" name="Picture 130"/>
            <p:cNvPicPr>
              <a:picLocks noChangeAspect="1"/>
            </p:cNvPicPr>
            <p:nvPr/>
          </p:nvPicPr>
          <p:blipFill>
            <a:blip r:embed="rId10"/>
            <a:stretch>
              <a:fillRect/>
            </a:stretch>
          </p:blipFill>
          <p:spPr>
            <a:xfrm>
              <a:off x="6339892" y="1749566"/>
              <a:ext cx="866294" cy="866294"/>
            </a:xfrm>
            <a:prstGeom prst="rect">
              <a:avLst/>
            </a:prstGeom>
          </p:spPr>
        </p:pic>
      </p:grpSp>
      <p:grpSp>
        <p:nvGrpSpPr>
          <p:cNvPr id="134" name="Group 133"/>
          <p:cNvGrpSpPr/>
          <p:nvPr/>
        </p:nvGrpSpPr>
        <p:grpSpPr>
          <a:xfrm>
            <a:off x="9324005" y="2468909"/>
            <a:ext cx="2174732" cy="1908215"/>
            <a:chOff x="6942203" y="2080282"/>
            <a:chExt cx="1631049" cy="1431161"/>
          </a:xfrm>
        </p:grpSpPr>
        <p:sp>
          <p:nvSpPr>
            <p:cNvPr id="54" name="TextBox 53"/>
            <p:cNvSpPr txBox="1"/>
            <p:nvPr/>
          </p:nvSpPr>
          <p:spPr>
            <a:xfrm>
              <a:off x="7109635" y="2080282"/>
              <a:ext cx="1463617" cy="1431161"/>
            </a:xfrm>
            <a:prstGeom prst="rect">
              <a:avLst/>
            </a:prstGeom>
            <a:noFill/>
          </p:spPr>
          <p:txBody>
            <a:bodyPr wrap="square" rtlCol="0">
              <a:spAutoFit/>
            </a:bodyPr>
            <a:lstStyle/>
            <a:p>
              <a:pPr defTabSz="609585">
                <a:lnSpc>
                  <a:spcPts val="2133"/>
                </a:lnSpc>
              </a:pPr>
              <a:r>
                <a:rPr lang="en-US" sz="2400" dirty="0">
                  <a:solidFill>
                    <a:srgbClr val="0070C0"/>
                  </a:solidFill>
                  <a:latin typeface="Intel Clear Pro" panose="020B0804020202060201" pitchFamily="34" charset="0"/>
                  <a:ea typeface="Intel Clear Pro" panose="020B0804020202060201" pitchFamily="34" charset="0"/>
                  <a:cs typeface="Intel Clear Pro" panose="020B0804020202060201" pitchFamily="34" charset="0"/>
                </a:rPr>
                <a:t>SDO Ownership Proxy:</a:t>
              </a:r>
            </a:p>
            <a:p>
              <a:pPr defTabSz="609585"/>
              <a:endParaRPr lang="en-US" sz="1100" dirty="0">
                <a:solidFill>
                  <a:prstClr val="black"/>
                </a:solidFill>
              </a:endParaRPr>
            </a:p>
            <a:p>
              <a:pPr defTabSz="609585"/>
              <a:r>
                <a:rPr lang="en-US" sz="1200" b="1" dirty="0">
                  <a:solidFill>
                    <a:srgbClr val="0070C0"/>
                  </a:solidFill>
                </a:rPr>
                <a:t>Gives the Owner Server the credentials needed to claim ownership of the IoT Device when it contacts the Intel® SDO Rendezvous Server</a:t>
              </a:r>
            </a:p>
          </p:txBody>
        </p:sp>
        <p:cxnSp>
          <p:nvCxnSpPr>
            <p:cNvPr id="49" name="Straight Arrow Connector 48"/>
            <p:cNvCxnSpPr/>
            <p:nvPr/>
          </p:nvCxnSpPr>
          <p:spPr>
            <a:xfrm flipH="1">
              <a:off x="6942203" y="2580293"/>
              <a:ext cx="1306042" cy="0"/>
            </a:xfrm>
            <a:prstGeom prst="straightConnector1">
              <a:avLst/>
            </a:prstGeom>
            <a:ln w="57150">
              <a:solidFill>
                <a:schemeClr val="accent3">
                  <a:lumMod val="60000"/>
                  <a:lumOff val="40000"/>
                </a:schemeClr>
              </a:solidFill>
              <a:tailEnd type="triangle"/>
            </a:ln>
          </p:spPr>
          <p:style>
            <a:lnRef idx="1">
              <a:schemeClr val="dk1"/>
            </a:lnRef>
            <a:fillRef idx="0">
              <a:schemeClr val="dk1"/>
            </a:fillRef>
            <a:effectRef idx="0">
              <a:schemeClr val="dk1"/>
            </a:effectRef>
            <a:fontRef idx="minor">
              <a:schemeClr val="tx1"/>
            </a:fontRef>
          </p:style>
        </p:cxnSp>
      </p:grpSp>
      <p:cxnSp>
        <p:nvCxnSpPr>
          <p:cNvPr id="56" name="Straight Arrow Connector 55"/>
          <p:cNvCxnSpPr>
            <a:stCxn id="55" idx="2"/>
            <a:endCxn id="5" idx="0"/>
          </p:cNvCxnSpPr>
          <p:nvPr/>
        </p:nvCxnSpPr>
        <p:spPr>
          <a:xfrm flipH="1">
            <a:off x="8419766" y="2271764"/>
            <a:ext cx="729572" cy="262681"/>
          </a:xfrm>
          <a:prstGeom prst="straightConnector1">
            <a:avLst/>
          </a:prstGeom>
          <a:ln w="57150">
            <a:solidFill>
              <a:schemeClr val="accent3">
                <a:lumMod val="60000"/>
                <a:lumOff val="40000"/>
              </a:schemeClr>
            </a:solidFill>
            <a:tailEnd type="triangle"/>
          </a:ln>
        </p:spPr>
        <p:style>
          <a:lnRef idx="1">
            <a:schemeClr val="dk1"/>
          </a:lnRef>
          <a:fillRef idx="0">
            <a:schemeClr val="dk1"/>
          </a:fillRef>
          <a:effectRef idx="0">
            <a:schemeClr val="dk1"/>
          </a:effectRef>
          <a:fontRef idx="minor">
            <a:schemeClr val="tx1"/>
          </a:fontRef>
        </p:style>
      </p:cxnSp>
      <p:grpSp>
        <p:nvGrpSpPr>
          <p:cNvPr id="148" name="Group 147"/>
          <p:cNvGrpSpPr/>
          <p:nvPr/>
        </p:nvGrpSpPr>
        <p:grpSpPr>
          <a:xfrm>
            <a:off x="157020" y="762480"/>
            <a:ext cx="2791456" cy="2832635"/>
            <a:chOff x="117765" y="571860"/>
            <a:chExt cx="2093592" cy="2124476"/>
          </a:xfrm>
        </p:grpSpPr>
        <p:grpSp>
          <p:nvGrpSpPr>
            <p:cNvPr id="147" name="Group 146"/>
            <p:cNvGrpSpPr/>
            <p:nvPr/>
          </p:nvGrpSpPr>
          <p:grpSpPr>
            <a:xfrm>
              <a:off x="117765" y="571860"/>
              <a:ext cx="2093592" cy="2124476"/>
              <a:chOff x="66965" y="800460"/>
              <a:chExt cx="2093592" cy="2124476"/>
            </a:xfrm>
          </p:grpSpPr>
          <p:sp>
            <p:nvSpPr>
              <p:cNvPr id="26" name="Rectangle 25"/>
              <p:cNvSpPr/>
              <p:nvPr/>
            </p:nvSpPr>
            <p:spPr>
              <a:xfrm>
                <a:off x="805782" y="1908693"/>
                <a:ext cx="1354775" cy="6792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lnSpc>
                    <a:spcPts val="1867"/>
                  </a:lnSpc>
                </a:pPr>
                <a:r>
                  <a:rPr lang="en-US" sz="2133" dirty="0">
                    <a:solidFill>
                      <a:prstClr val="white"/>
                    </a:solidFill>
                    <a:latin typeface="Intel Clear Pro" panose="020B0804020202060201" pitchFamily="34" charset="0"/>
                    <a:ea typeface="Intel Clear Pro" panose="020B0804020202060201" pitchFamily="34" charset="0"/>
                    <a:cs typeface="Intel Clear Pro" panose="020B0804020202060201" pitchFamily="34" charset="0"/>
                  </a:rPr>
                  <a:t>Robot Arm &amp; Vibration Sensor</a:t>
                </a:r>
              </a:p>
            </p:txBody>
          </p:sp>
          <p:grpSp>
            <p:nvGrpSpPr>
              <p:cNvPr id="63" name="Group 62"/>
              <p:cNvGrpSpPr/>
              <p:nvPr/>
            </p:nvGrpSpPr>
            <p:grpSpPr>
              <a:xfrm>
                <a:off x="204996" y="1537988"/>
                <a:ext cx="1480546" cy="1386948"/>
                <a:chOff x="612099" y="1113904"/>
                <a:chExt cx="2816934" cy="2665350"/>
              </a:xfrm>
            </p:grpSpPr>
            <p:sp>
              <p:nvSpPr>
                <p:cNvPr id="64" name="Freeform 63"/>
                <p:cNvSpPr/>
                <p:nvPr/>
              </p:nvSpPr>
              <p:spPr>
                <a:xfrm>
                  <a:off x="972589" y="1113904"/>
                  <a:ext cx="1055956" cy="894321"/>
                </a:xfrm>
                <a:custGeom>
                  <a:avLst/>
                  <a:gdLst>
                    <a:gd name="connsiteX0" fmla="*/ 0 w 1114145"/>
                    <a:gd name="connsiteY0" fmla="*/ 738323 h 738323"/>
                    <a:gd name="connsiteX1" fmla="*/ 224444 w 1114145"/>
                    <a:gd name="connsiteY1" fmla="*/ 6803 h 738323"/>
                    <a:gd name="connsiteX2" fmla="*/ 1047404 w 1114145"/>
                    <a:gd name="connsiteY2" fmla="*/ 372563 h 738323"/>
                    <a:gd name="connsiteX3" fmla="*/ 1005840 w 1114145"/>
                    <a:gd name="connsiteY3" fmla="*/ 364250 h 738323"/>
                  </a:gdLst>
                  <a:ahLst/>
                  <a:cxnLst>
                    <a:cxn ang="0">
                      <a:pos x="connsiteX0" y="connsiteY0"/>
                    </a:cxn>
                    <a:cxn ang="0">
                      <a:pos x="connsiteX1" y="connsiteY1"/>
                    </a:cxn>
                    <a:cxn ang="0">
                      <a:pos x="connsiteX2" y="connsiteY2"/>
                    </a:cxn>
                    <a:cxn ang="0">
                      <a:pos x="connsiteX3" y="connsiteY3"/>
                    </a:cxn>
                  </a:cxnLst>
                  <a:rect l="l" t="t" r="r" b="b"/>
                  <a:pathLst>
                    <a:path w="1114145" h="738323">
                      <a:moveTo>
                        <a:pt x="0" y="738323"/>
                      </a:moveTo>
                      <a:cubicBezTo>
                        <a:pt x="24938" y="403043"/>
                        <a:pt x="49877" y="67763"/>
                        <a:pt x="224444" y="6803"/>
                      </a:cubicBezTo>
                      <a:cubicBezTo>
                        <a:pt x="399011" y="-54157"/>
                        <a:pt x="917171" y="312988"/>
                        <a:pt x="1047404" y="372563"/>
                      </a:cubicBezTo>
                      <a:cubicBezTo>
                        <a:pt x="1177637" y="432137"/>
                        <a:pt x="1091738" y="398193"/>
                        <a:pt x="1005840" y="364250"/>
                      </a:cubicBezTo>
                    </a:path>
                  </a:pathLst>
                </a:custGeom>
                <a:noFill/>
                <a:ln w="28575">
                  <a:solidFill>
                    <a:srgbClr val="00B0F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endParaRPr lang="en-US" sz="2400">
                    <a:solidFill>
                      <a:prstClr val="white"/>
                    </a:solidFill>
                  </a:endParaRPr>
                </a:p>
              </p:txBody>
            </p:sp>
            <p:sp>
              <p:nvSpPr>
                <p:cNvPr id="65" name="Rounded Rectangle 64"/>
                <p:cNvSpPr/>
                <p:nvPr/>
              </p:nvSpPr>
              <p:spPr>
                <a:xfrm rot="3087379">
                  <a:off x="918208" y="1435504"/>
                  <a:ext cx="465032" cy="942898"/>
                </a:xfrm>
                <a:prstGeom prst="roundRect">
                  <a:avLst>
                    <a:gd name="adj" fmla="val 49668"/>
                  </a:avLst>
                </a:prstGeom>
                <a:solidFill>
                  <a:srgbClr val="00B0F0"/>
                </a:solid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endParaRPr lang="en-US" sz="2400">
                    <a:solidFill>
                      <a:prstClr val="white"/>
                    </a:solidFill>
                  </a:endParaRPr>
                </a:p>
              </p:txBody>
            </p:sp>
            <p:sp>
              <p:nvSpPr>
                <p:cNvPr id="66" name="Oval 65"/>
                <p:cNvSpPr/>
                <p:nvPr/>
              </p:nvSpPr>
              <p:spPr>
                <a:xfrm>
                  <a:off x="1150724" y="3260199"/>
                  <a:ext cx="1471353" cy="519055"/>
                </a:xfrm>
                <a:prstGeom prst="ellipse">
                  <a:avLst/>
                </a:prstGeom>
                <a:solidFill>
                  <a:srgbClr val="00B0F0"/>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endParaRPr lang="en-US" sz="2400">
                    <a:solidFill>
                      <a:prstClr val="white"/>
                    </a:solidFill>
                  </a:endParaRPr>
                </a:p>
              </p:txBody>
            </p:sp>
            <p:sp>
              <p:nvSpPr>
                <p:cNvPr id="67" name="Rounded Rectangle 66"/>
                <p:cNvSpPr/>
                <p:nvPr/>
              </p:nvSpPr>
              <p:spPr>
                <a:xfrm rot="19120924">
                  <a:off x="940944" y="1749378"/>
                  <a:ext cx="517418" cy="1979698"/>
                </a:xfrm>
                <a:prstGeom prst="roundRect">
                  <a:avLst>
                    <a:gd name="adj" fmla="val 49668"/>
                  </a:avLst>
                </a:prstGeom>
                <a:solidFill>
                  <a:srgbClr val="00B0F0"/>
                </a:solid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endParaRPr lang="en-US" sz="2400">
                    <a:solidFill>
                      <a:prstClr val="white"/>
                    </a:solidFill>
                  </a:endParaRPr>
                </a:p>
              </p:txBody>
            </p:sp>
            <p:sp>
              <p:nvSpPr>
                <p:cNvPr id="68" name="Rounded Rectangle 67"/>
                <p:cNvSpPr/>
                <p:nvPr/>
              </p:nvSpPr>
              <p:spPr>
                <a:xfrm rot="5400000">
                  <a:off x="1936957" y="728974"/>
                  <a:ext cx="465032" cy="1808014"/>
                </a:xfrm>
                <a:prstGeom prst="roundRect">
                  <a:avLst>
                    <a:gd name="adj" fmla="val 49668"/>
                  </a:avLst>
                </a:prstGeom>
                <a:solidFill>
                  <a:srgbClr val="00B0F0"/>
                </a:solid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endParaRPr lang="en-US" sz="2400">
                    <a:solidFill>
                      <a:prstClr val="white"/>
                    </a:solidFill>
                  </a:endParaRPr>
                </a:p>
              </p:txBody>
            </p:sp>
            <p:sp>
              <p:nvSpPr>
                <p:cNvPr id="69" name="Oval 68"/>
                <p:cNvSpPr/>
                <p:nvPr/>
              </p:nvSpPr>
              <p:spPr>
                <a:xfrm>
                  <a:off x="612099" y="2063818"/>
                  <a:ext cx="267939" cy="267939"/>
                </a:xfrm>
                <a:prstGeom prst="ellipse">
                  <a:avLst/>
                </a:prstGeom>
                <a:solidFill>
                  <a:schemeClr val="accent1"/>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endParaRPr lang="en-US" sz="2400">
                    <a:solidFill>
                      <a:prstClr val="white"/>
                    </a:solidFill>
                  </a:endParaRPr>
                </a:p>
              </p:txBody>
            </p:sp>
            <p:sp>
              <p:nvSpPr>
                <p:cNvPr id="73" name="Oval 72"/>
                <p:cNvSpPr/>
                <p:nvPr/>
              </p:nvSpPr>
              <p:spPr>
                <a:xfrm>
                  <a:off x="1437991" y="1487970"/>
                  <a:ext cx="267939" cy="267939"/>
                </a:xfrm>
                <a:prstGeom prst="ellipse">
                  <a:avLst/>
                </a:prstGeom>
                <a:solidFill>
                  <a:schemeClr val="accent1"/>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endParaRPr lang="en-US" sz="2400">
                    <a:solidFill>
                      <a:prstClr val="white"/>
                    </a:solidFill>
                  </a:endParaRPr>
                </a:p>
              </p:txBody>
            </p:sp>
            <p:grpSp>
              <p:nvGrpSpPr>
                <p:cNvPr id="75" name="Group 74"/>
                <p:cNvGrpSpPr/>
                <p:nvPr/>
              </p:nvGrpSpPr>
              <p:grpSpPr>
                <a:xfrm>
                  <a:off x="3040543" y="1472046"/>
                  <a:ext cx="388490" cy="321869"/>
                  <a:chOff x="3036362" y="1479759"/>
                  <a:chExt cx="524641" cy="321869"/>
                </a:xfrm>
                <a:noFill/>
              </p:grpSpPr>
              <p:sp>
                <p:nvSpPr>
                  <p:cNvPr id="77" name="Freeform 76"/>
                  <p:cNvSpPr/>
                  <p:nvPr/>
                </p:nvSpPr>
                <p:spPr>
                  <a:xfrm rot="10800000">
                    <a:off x="3037301" y="1643686"/>
                    <a:ext cx="523702" cy="157942"/>
                  </a:xfrm>
                  <a:custGeom>
                    <a:avLst/>
                    <a:gdLst>
                      <a:gd name="connsiteX0" fmla="*/ 0 w 989215"/>
                      <a:gd name="connsiteY0" fmla="*/ 15395 h 239839"/>
                      <a:gd name="connsiteX1" fmla="*/ 806335 w 989215"/>
                      <a:gd name="connsiteY1" fmla="*/ 23708 h 239839"/>
                      <a:gd name="connsiteX2" fmla="*/ 989215 w 989215"/>
                      <a:gd name="connsiteY2" fmla="*/ 239839 h 239839"/>
                      <a:gd name="connsiteX3" fmla="*/ 989215 w 989215"/>
                      <a:gd name="connsiteY3" fmla="*/ 239839 h 239839"/>
                    </a:gdLst>
                    <a:ahLst/>
                    <a:cxnLst>
                      <a:cxn ang="0">
                        <a:pos x="connsiteX0" y="connsiteY0"/>
                      </a:cxn>
                      <a:cxn ang="0">
                        <a:pos x="connsiteX1" y="connsiteY1"/>
                      </a:cxn>
                      <a:cxn ang="0">
                        <a:pos x="connsiteX2" y="connsiteY2"/>
                      </a:cxn>
                      <a:cxn ang="0">
                        <a:pos x="connsiteX3" y="connsiteY3"/>
                      </a:cxn>
                    </a:cxnLst>
                    <a:rect l="l" t="t" r="r" b="b"/>
                    <a:pathLst>
                      <a:path w="989215" h="239839">
                        <a:moveTo>
                          <a:pt x="0" y="15395"/>
                        </a:moveTo>
                        <a:cubicBezTo>
                          <a:pt x="320733" y="848"/>
                          <a:pt x="641466" y="-13699"/>
                          <a:pt x="806335" y="23708"/>
                        </a:cubicBezTo>
                        <a:cubicBezTo>
                          <a:pt x="971204" y="61115"/>
                          <a:pt x="989215" y="239839"/>
                          <a:pt x="989215" y="239839"/>
                        </a:cubicBezTo>
                        <a:lnTo>
                          <a:pt x="989215" y="239839"/>
                        </a:lnTo>
                      </a:path>
                    </a:pathLst>
                  </a:custGeom>
                  <a:grpFill/>
                  <a:ln w="38100">
                    <a:solidFill>
                      <a:srgbClr val="00B0F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endParaRPr lang="en-US" sz="2400">
                      <a:solidFill>
                        <a:prstClr val="white"/>
                      </a:solidFill>
                    </a:endParaRPr>
                  </a:p>
                </p:txBody>
              </p:sp>
              <p:sp>
                <p:nvSpPr>
                  <p:cNvPr id="79" name="Freeform 78"/>
                  <p:cNvSpPr/>
                  <p:nvPr/>
                </p:nvSpPr>
                <p:spPr>
                  <a:xfrm rot="10601050" flipV="1">
                    <a:off x="3036362" y="1479759"/>
                    <a:ext cx="523702" cy="125529"/>
                  </a:xfrm>
                  <a:custGeom>
                    <a:avLst/>
                    <a:gdLst>
                      <a:gd name="connsiteX0" fmla="*/ 0 w 989215"/>
                      <a:gd name="connsiteY0" fmla="*/ 15395 h 239839"/>
                      <a:gd name="connsiteX1" fmla="*/ 806335 w 989215"/>
                      <a:gd name="connsiteY1" fmla="*/ 23708 h 239839"/>
                      <a:gd name="connsiteX2" fmla="*/ 989215 w 989215"/>
                      <a:gd name="connsiteY2" fmla="*/ 239839 h 239839"/>
                      <a:gd name="connsiteX3" fmla="*/ 989215 w 989215"/>
                      <a:gd name="connsiteY3" fmla="*/ 239839 h 239839"/>
                    </a:gdLst>
                    <a:ahLst/>
                    <a:cxnLst>
                      <a:cxn ang="0">
                        <a:pos x="connsiteX0" y="connsiteY0"/>
                      </a:cxn>
                      <a:cxn ang="0">
                        <a:pos x="connsiteX1" y="connsiteY1"/>
                      </a:cxn>
                      <a:cxn ang="0">
                        <a:pos x="connsiteX2" y="connsiteY2"/>
                      </a:cxn>
                      <a:cxn ang="0">
                        <a:pos x="connsiteX3" y="connsiteY3"/>
                      </a:cxn>
                    </a:cxnLst>
                    <a:rect l="l" t="t" r="r" b="b"/>
                    <a:pathLst>
                      <a:path w="989215" h="239839">
                        <a:moveTo>
                          <a:pt x="0" y="15395"/>
                        </a:moveTo>
                        <a:cubicBezTo>
                          <a:pt x="320733" y="848"/>
                          <a:pt x="641466" y="-13699"/>
                          <a:pt x="806335" y="23708"/>
                        </a:cubicBezTo>
                        <a:cubicBezTo>
                          <a:pt x="971204" y="61115"/>
                          <a:pt x="989215" y="239839"/>
                          <a:pt x="989215" y="239839"/>
                        </a:cubicBezTo>
                        <a:lnTo>
                          <a:pt x="989215" y="239839"/>
                        </a:lnTo>
                      </a:path>
                    </a:pathLst>
                  </a:custGeom>
                  <a:grpFill/>
                  <a:ln w="38100">
                    <a:solidFill>
                      <a:srgbClr val="00B0F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endParaRPr lang="en-US" sz="2400">
                      <a:solidFill>
                        <a:prstClr val="white"/>
                      </a:solidFill>
                    </a:endParaRPr>
                  </a:p>
                </p:txBody>
              </p:sp>
            </p:grpSp>
          </p:grpSp>
          <p:grpSp>
            <p:nvGrpSpPr>
              <p:cNvPr id="146" name="Group 145"/>
              <p:cNvGrpSpPr/>
              <p:nvPr/>
            </p:nvGrpSpPr>
            <p:grpSpPr>
              <a:xfrm>
                <a:off x="66965" y="800460"/>
                <a:ext cx="1861457" cy="952061"/>
                <a:chOff x="66965" y="800460"/>
                <a:chExt cx="1861457" cy="952061"/>
              </a:xfrm>
            </p:grpSpPr>
            <p:sp>
              <p:nvSpPr>
                <p:cNvPr id="34" name="Rectangle 33"/>
                <p:cNvSpPr/>
                <p:nvPr/>
              </p:nvSpPr>
              <p:spPr>
                <a:xfrm>
                  <a:off x="114111" y="997649"/>
                  <a:ext cx="1814311" cy="584671"/>
                </a:xfrm>
                <a:prstGeom prst="rect">
                  <a:avLst/>
                </a:prstGeom>
                <a:solidFill>
                  <a:srgbClr val="0070C0"/>
                </a:solidFill>
                <a:ln w="19050">
                  <a:solidFill>
                    <a:srgbClr val="00206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defTabSz="609585"/>
                  <a:endParaRPr lang="en-US" sz="2400" dirty="0">
                    <a:solidFill>
                      <a:prstClr val="white"/>
                    </a:solidFill>
                  </a:endParaRPr>
                </a:p>
              </p:txBody>
            </p:sp>
            <p:sp>
              <p:nvSpPr>
                <p:cNvPr id="89" name="Rectangle 88"/>
                <p:cNvSpPr/>
                <p:nvPr/>
              </p:nvSpPr>
              <p:spPr>
                <a:xfrm>
                  <a:off x="66965" y="977779"/>
                  <a:ext cx="960840" cy="346249"/>
                </a:xfrm>
                <a:prstGeom prst="rect">
                  <a:avLst/>
                </a:prstGeom>
              </p:spPr>
              <p:txBody>
                <a:bodyPr wrap="none">
                  <a:spAutoFit/>
                </a:bodyPr>
                <a:lstStyle/>
                <a:p>
                  <a:pPr defTabSz="609585"/>
                  <a:r>
                    <a:rPr lang="en-US" sz="2400" dirty="0">
                      <a:solidFill>
                        <a:prstClr val="white"/>
                      </a:solidFill>
                      <a:effectLst>
                        <a:outerShdw blurRad="38100" dist="38100" dir="2700000" algn="tl">
                          <a:srgbClr val="000000">
                            <a:alpha val="43137"/>
                          </a:srgbClr>
                        </a:outerShdw>
                      </a:effectLst>
                      <a:latin typeface="Intel Clear Pro" panose="020B0804020202060201" pitchFamily="34" charset="0"/>
                      <a:ea typeface="Intel Clear Pro" panose="020B0804020202060201" pitchFamily="34" charset="0"/>
                      <a:cs typeface="Intel Clear Pro" panose="020B0804020202060201" pitchFamily="34" charset="0"/>
                    </a:rPr>
                    <a:t>AWS  Console</a:t>
                  </a:r>
                </a:p>
              </p:txBody>
            </p:sp>
            <p:pic>
              <p:nvPicPr>
                <p:cNvPr id="119" name="Picture 118"/>
                <p:cNvPicPr>
                  <a:picLocks noChangeAspect="1"/>
                </p:cNvPicPr>
                <p:nvPr/>
              </p:nvPicPr>
              <p:blipFill>
                <a:blip r:embed="rId11"/>
                <a:stretch>
                  <a:fillRect/>
                </a:stretch>
              </p:blipFill>
              <p:spPr>
                <a:xfrm>
                  <a:off x="1057030" y="800460"/>
                  <a:ext cx="761649" cy="952061"/>
                </a:xfrm>
                <a:prstGeom prst="rect">
                  <a:avLst/>
                </a:prstGeom>
              </p:spPr>
            </p:pic>
          </p:grpSp>
        </p:grpSp>
        <p:pic>
          <p:nvPicPr>
            <p:cNvPr id="118" name="Picture 117"/>
            <p:cNvPicPr>
              <a:picLocks noChangeAspect="1"/>
            </p:cNvPicPr>
            <p:nvPr/>
          </p:nvPicPr>
          <p:blipFill>
            <a:blip r:embed="rId12"/>
            <a:stretch>
              <a:fillRect/>
            </a:stretch>
          </p:blipFill>
          <p:spPr>
            <a:xfrm>
              <a:off x="1245370" y="839982"/>
              <a:ext cx="286905" cy="286905"/>
            </a:xfrm>
            <a:prstGeom prst="rect">
              <a:avLst/>
            </a:prstGeom>
          </p:spPr>
        </p:pic>
      </p:grpSp>
      <p:cxnSp>
        <p:nvCxnSpPr>
          <p:cNvPr id="53" name="Straight Arrow Connector 52"/>
          <p:cNvCxnSpPr>
            <a:endCxn id="5" idx="0"/>
          </p:cNvCxnSpPr>
          <p:nvPr/>
        </p:nvCxnSpPr>
        <p:spPr>
          <a:xfrm>
            <a:off x="7820469" y="2217657"/>
            <a:ext cx="599297" cy="316788"/>
          </a:xfrm>
          <a:prstGeom prst="straightConnector1">
            <a:avLst/>
          </a:prstGeom>
          <a:ln w="57150">
            <a:solidFill>
              <a:schemeClr val="accent3">
                <a:lumMod val="60000"/>
                <a:lumOff val="40000"/>
              </a:schemeClr>
            </a:solidFill>
            <a:tailEnd type="triangle"/>
          </a:ln>
        </p:spPr>
        <p:style>
          <a:lnRef idx="1">
            <a:schemeClr val="dk1"/>
          </a:lnRef>
          <a:fillRef idx="0">
            <a:schemeClr val="dk1"/>
          </a:fillRef>
          <a:effectRef idx="0">
            <a:schemeClr val="dk1"/>
          </a:effectRef>
          <a:fontRef idx="minor">
            <a:schemeClr val="tx1"/>
          </a:fontRef>
        </p:style>
      </p:cxnSp>
      <p:sp>
        <p:nvSpPr>
          <p:cNvPr id="97" name="TextBox 96"/>
          <p:cNvSpPr txBox="1"/>
          <p:nvPr/>
        </p:nvSpPr>
        <p:spPr>
          <a:xfrm>
            <a:off x="-71486" y="6595673"/>
            <a:ext cx="6113076" cy="256545"/>
          </a:xfrm>
          <a:prstGeom prst="rect">
            <a:avLst/>
          </a:prstGeom>
          <a:noFill/>
        </p:spPr>
        <p:txBody>
          <a:bodyPr wrap="square" rtlCol="0">
            <a:spAutoFit/>
          </a:bodyPr>
          <a:lstStyle/>
          <a:p>
            <a:pPr defTabSz="609585"/>
            <a:r>
              <a:rPr lang="en-US" sz="1067">
                <a:solidFill>
                  <a:prstClr val="white"/>
                </a:solidFill>
              </a:rPr>
              <a:t>* Other names and brands may be claimed by their owners</a:t>
            </a:r>
            <a:endParaRPr lang="en-US" sz="1067" dirty="0">
              <a:solidFill>
                <a:prstClr val="white"/>
              </a:solidFill>
            </a:endParaRPr>
          </a:p>
        </p:txBody>
      </p:sp>
      <p:sp>
        <p:nvSpPr>
          <p:cNvPr id="3" name="Rectangle 2"/>
          <p:cNvSpPr/>
          <p:nvPr/>
        </p:nvSpPr>
        <p:spPr>
          <a:xfrm>
            <a:off x="10513668" y="169861"/>
            <a:ext cx="1476917" cy="845609"/>
          </a:xfrm>
          <a:prstGeom prst="rect">
            <a:avLst/>
          </a:prstGeom>
          <a:solidFill>
            <a:srgbClr val="0070C0"/>
          </a:solid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outerShdw blurRad="76200" dir="13500000" sy="23000" kx="1200000" algn="br" rotWithShape="0">
              <a:schemeClr val="tx1">
                <a:alpha val="20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US" sz="1867" dirty="0">
                <a:solidFill>
                  <a:prstClr val="white"/>
                </a:solidFill>
              </a:rPr>
              <a:t>Expo Demo</a:t>
            </a:r>
          </a:p>
          <a:p>
            <a:pPr algn="ctr" defTabSz="609585"/>
            <a:r>
              <a:rPr lang="en-US" sz="1867" dirty="0">
                <a:solidFill>
                  <a:prstClr val="white"/>
                </a:solidFill>
              </a:rPr>
              <a:t>Intel Booth</a:t>
            </a:r>
          </a:p>
          <a:p>
            <a:pPr algn="ctr" defTabSz="609585"/>
            <a:r>
              <a:rPr lang="en-US" sz="1867" dirty="0">
                <a:solidFill>
                  <a:prstClr val="white"/>
                </a:solidFill>
              </a:rPr>
              <a:t>928</a:t>
            </a:r>
          </a:p>
        </p:txBody>
      </p:sp>
      <p:sp>
        <p:nvSpPr>
          <p:cNvPr id="100" name="Rectangle 99"/>
          <p:cNvSpPr/>
          <p:nvPr/>
        </p:nvSpPr>
        <p:spPr>
          <a:xfrm>
            <a:off x="7459251" y="66147"/>
            <a:ext cx="2885365" cy="439439"/>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defTabSz="609585"/>
            <a:r>
              <a:rPr lang="en-US" sz="1867" dirty="0">
                <a:solidFill>
                  <a:prstClr val="black"/>
                </a:solidFill>
                <a:hlinkClick r:id="rId13"/>
              </a:rPr>
              <a:t>http://intel.ly/2zBtATb</a:t>
            </a:r>
            <a:endParaRPr lang="en-US" sz="1867" dirty="0">
              <a:solidFill>
                <a:prstClr val="black"/>
              </a:solidFill>
            </a:endParaRPr>
          </a:p>
        </p:txBody>
      </p:sp>
    </p:spTree>
    <p:extLst>
      <p:ext uri="{BB962C8B-B14F-4D97-AF65-F5344CB8AC3E}">
        <p14:creationId xmlns:p14="http://schemas.microsoft.com/office/powerpoint/2010/main" val="80249413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Intel IOT technology</a:t>
            </a:r>
            <a:endParaRPr lang="en-US"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653943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4" name="Straight Connector 33"/>
          <p:cNvCxnSpPr/>
          <p:nvPr/>
        </p:nvCxnSpPr>
        <p:spPr>
          <a:xfrm>
            <a:off x="1912408" y="2157959"/>
            <a:ext cx="305737" cy="0"/>
          </a:xfrm>
          <a:prstGeom prst="line">
            <a:avLst/>
          </a:prstGeom>
          <a:ln w="444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2194917" y="2132685"/>
            <a:ext cx="0" cy="4064000"/>
          </a:xfrm>
          <a:prstGeom prst="line">
            <a:avLst/>
          </a:prstGeom>
          <a:ln w="444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1912408" y="6172524"/>
            <a:ext cx="305737" cy="0"/>
          </a:xfrm>
          <a:prstGeom prst="line">
            <a:avLst/>
          </a:prstGeom>
          <a:ln w="444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2194917" y="3925404"/>
            <a:ext cx="2003752" cy="0"/>
          </a:xfrm>
          <a:prstGeom prst="line">
            <a:avLst/>
          </a:prstGeom>
          <a:ln w="444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flipV="1">
            <a:off x="5005944" y="3900685"/>
            <a:ext cx="1864309" cy="6415"/>
          </a:xfrm>
          <a:prstGeom prst="line">
            <a:avLst/>
          </a:prstGeom>
          <a:ln w="444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7787642" y="3925403"/>
            <a:ext cx="1856073" cy="0"/>
          </a:xfrm>
          <a:prstGeom prst="line">
            <a:avLst/>
          </a:prstGeom>
          <a:ln w="444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475045" y="1635352"/>
            <a:ext cx="2560951" cy="410431"/>
          </a:xfrm>
          <a:prstGeom prst="rect">
            <a:avLst/>
          </a:prstGeom>
          <a:noFill/>
        </p:spPr>
        <p:txBody>
          <a:bodyPr wrap="none" lIns="121917" tIns="60959" rIns="121917" bIns="60959" rtlCol="0">
            <a:spAutoFit/>
          </a:bodyPr>
          <a:lstStyle/>
          <a:p>
            <a:pPr algn="ctr" defTabSz="609585"/>
            <a:r>
              <a:rPr lang="en-US" sz="1867" dirty="0">
                <a:solidFill>
                  <a:srgbClr val="003C71"/>
                </a:solidFill>
                <a:latin typeface="Intel Clear Light" charset="0"/>
                <a:ea typeface="Intel Clear Light" charset="0"/>
                <a:cs typeface="Intel Clear Light" charset="0"/>
                <a:sym typeface="Arial"/>
              </a:rPr>
              <a:t>THINGS (ENDPOINTS)</a:t>
            </a:r>
          </a:p>
        </p:txBody>
      </p:sp>
      <p:sp>
        <p:nvSpPr>
          <p:cNvPr id="57" name="TextBox 56"/>
          <p:cNvSpPr txBox="1"/>
          <p:nvPr/>
        </p:nvSpPr>
        <p:spPr>
          <a:xfrm>
            <a:off x="8815323" y="1653659"/>
            <a:ext cx="3147650" cy="410431"/>
          </a:xfrm>
          <a:prstGeom prst="rect">
            <a:avLst/>
          </a:prstGeom>
          <a:noFill/>
        </p:spPr>
        <p:txBody>
          <a:bodyPr wrap="none" lIns="121917" tIns="60959" rIns="121917" bIns="60959" rtlCol="0">
            <a:spAutoFit/>
          </a:bodyPr>
          <a:lstStyle/>
          <a:p>
            <a:pPr algn="ctr" defTabSz="609585"/>
            <a:r>
              <a:rPr lang="en-US" sz="1867" dirty="0">
                <a:solidFill>
                  <a:srgbClr val="003C71"/>
                </a:solidFill>
                <a:latin typeface="Intel Clear Light" charset="0"/>
                <a:ea typeface="Intel Clear Light" charset="0"/>
                <a:cs typeface="Intel Clear Light" charset="0"/>
                <a:sym typeface="Arial"/>
              </a:rPr>
              <a:t>CLOUD-BASED ANALYTICS</a:t>
            </a:r>
          </a:p>
        </p:txBody>
      </p:sp>
      <p:pic>
        <p:nvPicPr>
          <p:cNvPr id="32" name="Picture 31"/>
          <p:cNvPicPr>
            <a:picLocks noChangeAspect="1"/>
          </p:cNvPicPr>
          <p:nvPr/>
        </p:nvPicPr>
        <p:blipFill>
          <a:blip r:embed="rId3"/>
          <a:stretch>
            <a:fillRect/>
          </a:stretch>
        </p:blipFill>
        <p:spPr>
          <a:xfrm>
            <a:off x="1117844" y="5464737"/>
            <a:ext cx="602392" cy="602392"/>
          </a:xfrm>
          <a:prstGeom prst="rect">
            <a:avLst/>
          </a:prstGeom>
        </p:spPr>
      </p:pic>
      <p:sp>
        <p:nvSpPr>
          <p:cNvPr id="29" name="Shape 572"/>
          <p:cNvSpPr txBox="1">
            <a:spLocks/>
          </p:cNvSpPr>
          <p:nvPr/>
        </p:nvSpPr>
        <p:spPr>
          <a:xfrm>
            <a:off x="9163137" y="6432517"/>
            <a:ext cx="2844799" cy="365124"/>
          </a:xfrm>
          <a:prstGeom prst="rect">
            <a:avLst/>
          </a:prstGeom>
          <a:noFill/>
          <a:ln>
            <a:noFill/>
          </a:ln>
        </p:spPr>
        <p:txBody>
          <a:bodyPr lIns="0" tIns="0" rIns="0" bIns="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buSzPct val="25000"/>
            </a:pPr>
            <a:fld id="{00000000-1234-1234-1234-123412341234}" type="slidenum">
              <a:rPr lang="en-US" sz="1067">
                <a:solidFill>
                  <a:prstClr val="white"/>
                </a:solidFill>
                <a:latin typeface="Arial"/>
                <a:ea typeface="Arial"/>
                <a:cs typeface="Arial"/>
                <a:sym typeface="Arial"/>
              </a:rPr>
              <a:pPr algn="r">
                <a:buSzPct val="25000"/>
              </a:pPr>
              <a:t>4</a:t>
            </a:fld>
            <a:endParaRPr lang="en-US" sz="1067" dirty="0">
              <a:solidFill>
                <a:prstClr val="white"/>
              </a:solidFill>
              <a:latin typeface="Arial"/>
              <a:ea typeface="Arial"/>
              <a:cs typeface="Arial"/>
              <a:sym typeface="Arial"/>
            </a:endParaRPr>
          </a:p>
        </p:txBody>
      </p:sp>
      <p:sp>
        <p:nvSpPr>
          <p:cNvPr id="4" name="Rectangle 3"/>
          <p:cNvSpPr/>
          <p:nvPr/>
        </p:nvSpPr>
        <p:spPr>
          <a:xfrm>
            <a:off x="3366017" y="4717875"/>
            <a:ext cx="7631243" cy="880049"/>
          </a:xfrm>
          <a:prstGeom prst="rect">
            <a:avLst/>
          </a:prstGeom>
        </p:spPr>
        <p:txBody>
          <a:bodyPr wrap="square">
            <a:spAutoFit/>
          </a:bodyPr>
          <a:lstStyle/>
          <a:p>
            <a:pPr defTabSz="609585">
              <a:lnSpc>
                <a:spcPct val="80000"/>
              </a:lnSpc>
              <a:spcBef>
                <a:spcPts val="800"/>
              </a:spcBef>
            </a:pPr>
            <a:r>
              <a:rPr lang="en-US" sz="2133" dirty="0">
                <a:solidFill>
                  <a:srgbClr val="0071C5"/>
                </a:solidFill>
                <a:sym typeface="Arial"/>
              </a:rPr>
              <a:t>The Intel® </a:t>
            </a:r>
            <a:r>
              <a:rPr lang="en-US" sz="2133" dirty="0" err="1">
                <a:solidFill>
                  <a:srgbClr val="0071C5"/>
                </a:solidFill>
                <a:sym typeface="Arial"/>
              </a:rPr>
              <a:t>IoT</a:t>
            </a:r>
            <a:r>
              <a:rPr lang="en-US" sz="2133" dirty="0">
                <a:solidFill>
                  <a:srgbClr val="0071C5"/>
                </a:solidFill>
                <a:sym typeface="Arial"/>
              </a:rPr>
              <a:t> Platform: A blueprint for connecting devices into the cloud for developers to better leverage data, customize, and scale</a:t>
            </a:r>
          </a:p>
        </p:txBody>
      </p:sp>
      <p:sp>
        <p:nvSpPr>
          <p:cNvPr id="3" name="Title 2"/>
          <p:cNvSpPr>
            <a:spLocks noGrp="1"/>
          </p:cNvSpPr>
          <p:nvPr>
            <p:ph type="title"/>
          </p:nvPr>
        </p:nvSpPr>
        <p:spPr>
          <a:xfrm>
            <a:off x="607484" y="345941"/>
            <a:ext cx="10972800" cy="1158240"/>
          </a:xfrm>
        </p:spPr>
        <p:txBody>
          <a:bodyPr/>
          <a:lstStyle/>
          <a:p>
            <a:pPr>
              <a:lnSpc>
                <a:spcPct val="80000"/>
              </a:lnSpc>
            </a:pPr>
            <a:r>
              <a:rPr lang="en-US" sz="5333" dirty="0">
                <a:latin typeface="Intel Clear Pro Bold"/>
                <a:cs typeface="Intel Clear Pro Bold"/>
              </a:rPr>
              <a:t>Intel® Architecture Powers</a:t>
            </a:r>
            <a:br>
              <a:rPr lang="en-US" sz="5333" dirty="0">
                <a:latin typeface="Intel Clear Pro Bold"/>
                <a:cs typeface="Intel Clear Pro Bold"/>
              </a:rPr>
            </a:br>
            <a:r>
              <a:rPr lang="en-US" sz="2667" dirty="0">
                <a:solidFill>
                  <a:schemeClr val="accent1"/>
                </a:solidFill>
              </a:rPr>
              <a:t>Endpoints, Gateways, Networks, and Cloud</a:t>
            </a:r>
            <a:r>
              <a:rPr lang="en-US" dirty="0">
                <a:solidFill>
                  <a:schemeClr val="accent1"/>
                </a:solidFill>
              </a:rPr>
              <a:t/>
            </a:r>
            <a:br>
              <a:rPr lang="en-US" dirty="0">
                <a:solidFill>
                  <a:schemeClr val="accent1"/>
                </a:solidFill>
              </a:rPr>
            </a:br>
            <a:endParaRPr lang="en-US" dirty="0">
              <a:solidFill>
                <a:schemeClr val="accent1"/>
              </a:solidFill>
            </a:endParaRPr>
          </a:p>
        </p:txBody>
      </p:sp>
      <p:pic>
        <p:nvPicPr>
          <p:cNvPr id="6" name="Picture 5" descr="IoT-10.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33624" y="1729947"/>
            <a:ext cx="1453960" cy="1453960"/>
          </a:xfrm>
          <a:prstGeom prst="rect">
            <a:avLst/>
          </a:prstGeom>
        </p:spPr>
      </p:pic>
      <p:pic>
        <p:nvPicPr>
          <p:cNvPr id="7" name="Picture 6" descr="IoT-02.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006845" y="3695337"/>
            <a:ext cx="814632" cy="814632"/>
          </a:xfrm>
          <a:prstGeom prst="rect">
            <a:avLst/>
          </a:prstGeom>
        </p:spPr>
      </p:pic>
      <p:pic>
        <p:nvPicPr>
          <p:cNvPr id="8" name="Picture 7" descr="IoT-11.png"/>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933604" y="4395261"/>
            <a:ext cx="951947" cy="951947"/>
          </a:xfrm>
          <a:prstGeom prst="rect">
            <a:avLst/>
          </a:prstGeom>
        </p:spPr>
      </p:pic>
      <p:pic>
        <p:nvPicPr>
          <p:cNvPr id="10" name="Picture 9" descr="IoT-12.png"/>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953300" y="2715760"/>
            <a:ext cx="941403" cy="941403"/>
          </a:xfrm>
          <a:prstGeom prst="rect">
            <a:avLst/>
          </a:prstGeom>
        </p:spPr>
      </p:pic>
      <p:pic>
        <p:nvPicPr>
          <p:cNvPr id="11" name="Picture 10" descr="IoT-13.png"/>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3946384" y="2983928"/>
            <a:ext cx="1316680" cy="1316680"/>
          </a:xfrm>
          <a:prstGeom prst="rect">
            <a:avLst/>
          </a:prstGeom>
        </p:spPr>
      </p:pic>
      <p:pic>
        <p:nvPicPr>
          <p:cNvPr id="12" name="Picture 11" descr="IoT-14.png"/>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6683193" y="3185298"/>
            <a:ext cx="1334969" cy="1334969"/>
          </a:xfrm>
          <a:prstGeom prst="rect">
            <a:avLst/>
          </a:prstGeom>
        </p:spPr>
      </p:pic>
      <p:pic>
        <p:nvPicPr>
          <p:cNvPr id="13" name="Picture 12" descr="IoT-15.png"/>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9410815" y="2837459"/>
            <a:ext cx="1801799" cy="1801799"/>
          </a:xfrm>
          <a:prstGeom prst="rect">
            <a:avLst/>
          </a:prstGeom>
        </p:spPr>
      </p:pic>
      <p:sp>
        <p:nvSpPr>
          <p:cNvPr id="55" name="TextBox 54"/>
          <p:cNvSpPr txBox="1"/>
          <p:nvPr/>
        </p:nvSpPr>
        <p:spPr>
          <a:xfrm>
            <a:off x="3896672" y="1653659"/>
            <a:ext cx="1357097" cy="410431"/>
          </a:xfrm>
          <a:prstGeom prst="rect">
            <a:avLst/>
          </a:prstGeom>
          <a:noFill/>
        </p:spPr>
        <p:txBody>
          <a:bodyPr wrap="none" lIns="121917" tIns="60959" rIns="121917" bIns="60959" rtlCol="0">
            <a:spAutoFit/>
          </a:bodyPr>
          <a:lstStyle/>
          <a:p>
            <a:pPr algn="ctr" defTabSz="609585"/>
            <a:r>
              <a:rPr lang="en-US" sz="1867" dirty="0">
                <a:solidFill>
                  <a:srgbClr val="003C71"/>
                </a:solidFill>
                <a:latin typeface="Intel Clear Light" charset="0"/>
                <a:ea typeface="Intel Clear Light" charset="0"/>
                <a:cs typeface="Intel Clear Light" charset="0"/>
                <a:sym typeface="Arial"/>
              </a:rPr>
              <a:t>GATEWAY</a:t>
            </a:r>
          </a:p>
        </p:txBody>
      </p:sp>
      <p:sp>
        <p:nvSpPr>
          <p:cNvPr id="56" name="TextBox 55"/>
          <p:cNvSpPr txBox="1"/>
          <p:nvPr/>
        </p:nvSpPr>
        <p:spPr>
          <a:xfrm>
            <a:off x="6363361" y="1461239"/>
            <a:ext cx="1911736" cy="697753"/>
          </a:xfrm>
          <a:prstGeom prst="rect">
            <a:avLst/>
          </a:prstGeom>
          <a:noFill/>
        </p:spPr>
        <p:txBody>
          <a:bodyPr wrap="none" lIns="121917" tIns="60959" rIns="121917" bIns="60959" rtlCol="0">
            <a:spAutoFit/>
          </a:bodyPr>
          <a:lstStyle/>
          <a:p>
            <a:pPr algn="ctr" defTabSz="609585"/>
            <a:r>
              <a:rPr lang="en-US" sz="1867" dirty="0">
                <a:solidFill>
                  <a:srgbClr val="003C71"/>
                </a:solidFill>
                <a:latin typeface="Intel Clear Light" charset="0"/>
                <a:ea typeface="Intel Clear Light" charset="0"/>
                <a:cs typeface="Intel Clear Light" charset="0"/>
                <a:sym typeface="Arial"/>
              </a:rPr>
              <a:t>NETWORK </a:t>
            </a:r>
          </a:p>
          <a:p>
            <a:pPr algn="ctr" defTabSz="609585"/>
            <a:r>
              <a:rPr lang="en-US" sz="1867" dirty="0">
                <a:solidFill>
                  <a:srgbClr val="003C71"/>
                </a:solidFill>
                <a:latin typeface="Intel Clear Light" charset="0"/>
                <a:ea typeface="Intel Clear Light" charset="0"/>
                <a:cs typeface="Intel Clear Light" charset="0"/>
                <a:sym typeface="Arial"/>
              </a:rPr>
              <a:t>(DATA CENTER)</a:t>
            </a:r>
          </a:p>
        </p:txBody>
      </p:sp>
      <p:sp>
        <p:nvSpPr>
          <p:cNvPr id="2" name="Oval 1"/>
          <p:cNvSpPr/>
          <p:nvPr/>
        </p:nvSpPr>
        <p:spPr>
          <a:xfrm>
            <a:off x="1449895" y="5703473"/>
            <a:ext cx="60959" cy="60959"/>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US" sz="2400" dirty="0">
                <a:solidFill>
                  <a:prstClr val="white"/>
                </a:solidFill>
                <a:sym typeface="Arial"/>
              </a:rPr>
              <a:t> </a:t>
            </a:r>
          </a:p>
        </p:txBody>
      </p:sp>
      <p:sp>
        <p:nvSpPr>
          <p:cNvPr id="24" name="Oval 23"/>
          <p:cNvSpPr/>
          <p:nvPr/>
        </p:nvSpPr>
        <p:spPr>
          <a:xfrm>
            <a:off x="1318662" y="5703473"/>
            <a:ext cx="60959" cy="60959"/>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US" sz="2400" dirty="0">
                <a:solidFill>
                  <a:prstClr val="white"/>
                </a:solidFill>
                <a:sym typeface="Arial"/>
              </a:rPr>
              <a:t> </a:t>
            </a:r>
          </a:p>
        </p:txBody>
      </p:sp>
      <p:sp>
        <p:nvSpPr>
          <p:cNvPr id="25" name="Oval 24"/>
          <p:cNvSpPr/>
          <p:nvPr/>
        </p:nvSpPr>
        <p:spPr>
          <a:xfrm>
            <a:off x="1386395" y="5766973"/>
            <a:ext cx="60959" cy="60959"/>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US" sz="2400" dirty="0">
                <a:solidFill>
                  <a:prstClr val="white"/>
                </a:solidFill>
                <a:sym typeface="Arial"/>
              </a:rPr>
              <a:t> </a:t>
            </a:r>
          </a:p>
        </p:txBody>
      </p:sp>
    </p:spTree>
    <p:extLst>
      <p:ext uri="{BB962C8B-B14F-4D97-AF65-F5344CB8AC3E}">
        <p14:creationId xmlns:p14="http://schemas.microsoft.com/office/powerpoint/2010/main" val="660320888"/>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E2556C5-CE8C-6547-B838-EA80C61A4AF7}" type="slidenum">
              <a:rPr lang="en-US" smtClean="0">
                <a:solidFill>
                  <a:prstClr val="white"/>
                </a:solidFill>
              </a:rPr>
              <a:pPr/>
              <a:t>5</a:t>
            </a:fld>
            <a:endParaRPr lang="en-US" dirty="0">
              <a:solidFill>
                <a:prstClr val="white"/>
              </a:solidFill>
            </a:endParaRPr>
          </a:p>
        </p:txBody>
      </p:sp>
      <p:sp>
        <p:nvSpPr>
          <p:cNvPr id="3" name="Title 2"/>
          <p:cNvSpPr>
            <a:spLocks noGrp="1"/>
          </p:cNvSpPr>
          <p:nvPr>
            <p:ph type="title"/>
          </p:nvPr>
        </p:nvSpPr>
        <p:spPr/>
        <p:txBody>
          <a:bodyPr/>
          <a:lstStyle/>
          <a:p>
            <a:r>
              <a:rPr lang="en-US" dirty="0" smtClean="0"/>
              <a:t>Intel® </a:t>
            </a:r>
            <a:r>
              <a:rPr lang="en-US" dirty="0" smtClean="0"/>
              <a:t>Gateways</a:t>
            </a:r>
            <a:endParaRPr lang="en-US" dirty="0"/>
          </a:p>
        </p:txBody>
      </p:sp>
      <p:sp>
        <p:nvSpPr>
          <p:cNvPr id="4" name="Content Placeholder 3"/>
          <p:cNvSpPr>
            <a:spLocks noGrp="1"/>
          </p:cNvSpPr>
          <p:nvPr>
            <p:ph sz="quarter" idx="13"/>
          </p:nvPr>
        </p:nvSpPr>
        <p:spPr>
          <a:xfrm>
            <a:off x="402386" y="2075627"/>
            <a:ext cx="4200949" cy="1985013"/>
          </a:xfrm>
        </p:spPr>
        <p:txBody>
          <a:bodyPr/>
          <a:lstStyle/>
          <a:p>
            <a:pPr marL="380990" indent="-380990">
              <a:buFont typeface="Arial" charset="0"/>
              <a:buChar char="•"/>
            </a:pPr>
            <a:r>
              <a:rPr lang="en-US" dirty="0" smtClean="0"/>
              <a:t>Scalable</a:t>
            </a:r>
          </a:p>
          <a:p>
            <a:pPr marL="380990" indent="-380990">
              <a:buFont typeface="Arial" charset="0"/>
              <a:buChar char="•"/>
            </a:pPr>
            <a:r>
              <a:rPr lang="en-US" dirty="0" smtClean="0"/>
              <a:t>Open Source</a:t>
            </a:r>
          </a:p>
          <a:p>
            <a:pPr marL="380990" indent="-380990">
              <a:buFont typeface="Arial" charset="0"/>
              <a:buChar char="•"/>
            </a:pPr>
            <a:r>
              <a:rPr lang="en-US" dirty="0" smtClean="0"/>
              <a:t>Wide Range of Specifications </a:t>
            </a:r>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45041" y="1437017"/>
            <a:ext cx="4920239" cy="3274163"/>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63259" y="4060640"/>
            <a:ext cx="4641148" cy="2599489"/>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36695" y="411797"/>
            <a:ext cx="3467712" cy="3023845"/>
          </a:xfrm>
          <a:prstGeom prst="rect">
            <a:avLst/>
          </a:prstGeom>
        </p:spPr>
      </p:pic>
    </p:spTree>
    <p:extLst>
      <p:ext uri="{BB962C8B-B14F-4D97-AF65-F5344CB8AC3E}">
        <p14:creationId xmlns:p14="http://schemas.microsoft.com/office/powerpoint/2010/main" val="1551587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Notched Right Arrow 14"/>
          <p:cNvSpPr/>
          <p:nvPr/>
        </p:nvSpPr>
        <p:spPr>
          <a:xfrm>
            <a:off x="1423999" y="2743925"/>
            <a:ext cx="10561609" cy="2658139"/>
          </a:xfrm>
          <a:prstGeom prst="notchedRightArrow">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Slide Number Placeholder 1"/>
          <p:cNvSpPr>
            <a:spLocks noGrp="1"/>
          </p:cNvSpPr>
          <p:nvPr>
            <p:ph type="sldNum" sz="quarter" idx="12"/>
          </p:nvPr>
        </p:nvSpPr>
        <p:spPr/>
        <p:txBody>
          <a:bodyPr/>
          <a:lstStyle/>
          <a:p>
            <a:fld id="{EE2556C5-CE8C-6547-B838-EA80C61A4AF7}" type="slidenum">
              <a:rPr lang="en-US" smtClean="0">
                <a:solidFill>
                  <a:prstClr val="white"/>
                </a:solidFill>
              </a:rPr>
              <a:pPr/>
              <a:t>6</a:t>
            </a:fld>
            <a:endParaRPr lang="en-US" dirty="0">
              <a:solidFill>
                <a:prstClr val="white"/>
              </a:solidFill>
            </a:endParaRPr>
          </a:p>
        </p:txBody>
      </p:sp>
      <p:sp>
        <p:nvSpPr>
          <p:cNvPr id="3" name="Title 2"/>
          <p:cNvSpPr>
            <a:spLocks noGrp="1"/>
          </p:cNvSpPr>
          <p:nvPr>
            <p:ph type="title"/>
          </p:nvPr>
        </p:nvSpPr>
        <p:spPr>
          <a:xfrm>
            <a:off x="607483" y="411797"/>
            <a:ext cx="6888397" cy="689215"/>
          </a:xfrm>
        </p:spPr>
        <p:txBody>
          <a:bodyPr/>
          <a:lstStyle/>
          <a:p>
            <a:r>
              <a:rPr lang="en-US" dirty="0" smtClean="0"/>
              <a:t>Scalable Processing </a:t>
            </a:r>
            <a:endParaRPr lang="en-US" dirty="0"/>
          </a:p>
        </p:txBody>
      </p:sp>
      <p:pic>
        <p:nvPicPr>
          <p:cNvPr id="5" name="Picture 3"/>
          <p:cNvPicPr preferRelativeResize="0">
            <a:picLocks noChangeAspect="1" noChangeArrowheads="1"/>
          </p:cNvPicPr>
          <p:nvPr/>
        </p:nvPicPr>
        <p:blipFill>
          <a:blip r:embed="rId3" cstate="print">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bwMode="auto">
          <a:xfrm>
            <a:off x="2665406" y="3661579"/>
            <a:ext cx="829871" cy="822832"/>
          </a:xfrm>
          <a:prstGeom prst="rect">
            <a:avLst/>
          </a:prstGeom>
        </p:spPr>
      </p:pic>
      <p:pic>
        <p:nvPicPr>
          <p:cNvPr id="6" name="Picture 5"/>
          <p:cNvPicPr preferRelativeResize="0">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286656" y="3656279"/>
            <a:ext cx="836296" cy="836296"/>
          </a:xfrm>
          <a:prstGeom prst="rect">
            <a:avLst/>
          </a:prstGeom>
        </p:spPr>
      </p:pic>
      <p:pic>
        <p:nvPicPr>
          <p:cNvPr id="7" name="Picture 6"/>
          <p:cNvPicPr preferRelativeResize="0">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868206" y="3656279"/>
            <a:ext cx="836296" cy="836296"/>
          </a:xfrm>
          <a:prstGeom prst="rect">
            <a:avLst/>
          </a:prstGeom>
        </p:spPr>
      </p:pic>
      <p:pic>
        <p:nvPicPr>
          <p:cNvPr id="8" name="Picture 7"/>
          <p:cNvPicPr preferRelativeResize="0">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077431" y="3656279"/>
            <a:ext cx="836296" cy="836296"/>
          </a:xfrm>
          <a:prstGeom prst="rect">
            <a:avLst/>
          </a:prstGeom>
        </p:spPr>
      </p:pic>
      <p:pic>
        <p:nvPicPr>
          <p:cNvPr id="10" name="Picture 9"/>
          <p:cNvPicPr preferRelativeResize="0">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495881" y="3656279"/>
            <a:ext cx="836296" cy="836296"/>
          </a:xfrm>
          <a:prstGeom prst="rect">
            <a:avLst/>
          </a:prstGeom>
        </p:spPr>
      </p:pic>
      <p:pic>
        <p:nvPicPr>
          <p:cNvPr id="11" name="Picture 10"/>
          <p:cNvPicPr preferRelativeResize="0">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705106" y="3656279"/>
            <a:ext cx="836296" cy="836296"/>
          </a:xfrm>
          <a:prstGeom prst="rect">
            <a:avLst/>
          </a:prstGeom>
        </p:spPr>
      </p:pic>
      <p:sp>
        <p:nvSpPr>
          <p:cNvPr id="17" name="Content Placeholder 3"/>
          <p:cNvSpPr>
            <a:spLocks noGrp="1"/>
          </p:cNvSpPr>
          <p:nvPr>
            <p:ph sz="quarter" idx="13"/>
          </p:nvPr>
        </p:nvSpPr>
        <p:spPr>
          <a:xfrm>
            <a:off x="876482" y="1432689"/>
            <a:ext cx="6246470" cy="1985013"/>
          </a:xfrm>
        </p:spPr>
        <p:txBody>
          <a:bodyPr/>
          <a:lstStyle/>
          <a:p>
            <a:pPr marL="380990" indent="-380990">
              <a:buFont typeface="Arial" charset="0"/>
              <a:buChar char="•"/>
            </a:pPr>
            <a:r>
              <a:rPr lang="en-US" dirty="0" smtClean="0"/>
              <a:t>From Intel® Atom® to Intel® Core™ i7</a:t>
            </a:r>
          </a:p>
          <a:p>
            <a:pPr marL="380990" indent="-380990">
              <a:buFont typeface="Arial" charset="0"/>
              <a:buChar char="•"/>
            </a:pPr>
            <a:r>
              <a:rPr lang="en-US" dirty="0" smtClean="0"/>
              <a:t>Get just the right amount of compute power at the edge</a:t>
            </a:r>
          </a:p>
        </p:txBody>
      </p:sp>
    </p:spTree>
    <p:extLst>
      <p:ext uri="{BB962C8B-B14F-4D97-AF65-F5344CB8AC3E}">
        <p14:creationId xmlns:p14="http://schemas.microsoft.com/office/powerpoint/2010/main" val="8439807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E2556C5-CE8C-6547-B838-EA80C61A4AF7}" type="slidenum">
              <a:rPr lang="en-US" smtClean="0">
                <a:solidFill>
                  <a:prstClr val="white"/>
                </a:solidFill>
              </a:rPr>
              <a:pPr/>
              <a:t>7</a:t>
            </a:fld>
            <a:endParaRPr lang="en-US" dirty="0">
              <a:solidFill>
                <a:prstClr val="white"/>
              </a:solidFill>
            </a:endParaRPr>
          </a:p>
        </p:txBody>
      </p:sp>
      <p:sp>
        <p:nvSpPr>
          <p:cNvPr id="3" name="Title 2"/>
          <p:cNvSpPr>
            <a:spLocks noGrp="1"/>
          </p:cNvSpPr>
          <p:nvPr>
            <p:ph type="title"/>
          </p:nvPr>
        </p:nvSpPr>
        <p:spPr/>
        <p:txBody>
          <a:bodyPr/>
          <a:lstStyle/>
          <a:p>
            <a:r>
              <a:rPr lang="en-US" dirty="0" smtClean="0"/>
              <a:t>Open Source Technology</a:t>
            </a: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8673" y="1381433"/>
            <a:ext cx="4605328" cy="1038933"/>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22807" y="4304941"/>
            <a:ext cx="4285129" cy="1588355"/>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5927" y="3202278"/>
            <a:ext cx="2297964" cy="1636422"/>
          </a:xfrm>
          <a:prstGeom prst="rect">
            <a:avLst/>
          </a:prstGeom>
        </p:spPr>
      </p:pic>
      <p:sp>
        <p:nvSpPr>
          <p:cNvPr id="8" name="Title 2"/>
          <p:cNvSpPr txBox="1">
            <a:spLocks/>
          </p:cNvSpPr>
          <p:nvPr/>
        </p:nvSpPr>
        <p:spPr>
          <a:xfrm>
            <a:off x="1262865" y="4890025"/>
            <a:ext cx="1604088" cy="730587"/>
          </a:xfrm>
          <a:prstGeom prst="rect">
            <a:avLst/>
          </a:prstGeom>
        </p:spPr>
        <p:txBody>
          <a:bodyPr vert="horz" lIns="0" tIns="0" rIns="0" bIns="0" rtlCol="0" anchor="t" anchorCtr="0">
            <a:noAutofit/>
          </a:bodyPr>
          <a:lstStyle>
            <a:lvl1pPr algn="l" defTabSz="609585" rtl="0" eaLnBrk="1" latinLnBrk="0" hangingPunct="1">
              <a:lnSpc>
                <a:spcPct val="100000"/>
              </a:lnSpc>
              <a:spcBef>
                <a:spcPct val="0"/>
              </a:spcBef>
              <a:buNone/>
              <a:defRPr sz="3733" b="0" i="0" kern="1200" spc="0" baseline="0">
                <a:solidFill>
                  <a:schemeClr val="tx2"/>
                </a:solidFill>
                <a:latin typeface="Intel Clear"/>
                <a:ea typeface="Intel Clear"/>
                <a:cs typeface="Intel Clear"/>
              </a:defRPr>
            </a:lvl1pPr>
          </a:lstStyle>
          <a:p>
            <a:r>
              <a:rPr lang="en-US" dirty="0" smtClean="0"/>
              <a:t>MRAA</a:t>
            </a:r>
            <a:endParaRPr lang="en-US" dirty="0"/>
          </a:p>
        </p:txBody>
      </p:sp>
      <p:pic>
        <p:nvPicPr>
          <p:cNvPr id="4" name="Picture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68264" y="776031"/>
            <a:ext cx="2994213" cy="2249735"/>
          </a:xfrm>
          <a:prstGeom prst="rect">
            <a:avLst/>
          </a:prstGeom>
        </p:spPr>
      </p:pic>
      <p:pic>
        <p:nvPicPr>
          <p:cNvPr id="9" name="Picture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755879" y="3748004"/>
            <a:ext cx="1712470" cy="2109193"/>
          </a:xfrm>
          <a:prstGeom prst="rect">
            <a:avLst/>
          </a:prstGeom>
        </p:spPr>
      </p:pic>
      <p:pic>
        <p:nvPicPr>
          <p:cNvPr id="10" name="Picture 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477542" y="1730056"/>
            <a:ext cx="2805845" cy="2805845"/>
          </a:xfrm>
          <a:prstGeom prst="rect">
            <a:avLst/>
          </a:prstGeom>
        </p:spPr>
      </p:pic>
    </p:spTree>
    <p:extLst>
      <p:ext uri="{BB962C8B-B14F-4D97-AF65-F5344CB8AC3E}">
        <p14:creationId xmlns:p14="http://schemas.microsoft.com/office/powerpoint/2010/main" val="7557469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Content Placeholder 2"/>
          <p:cNvSpPr txBox="1">
            <a:spLocks/>
          </p:cNvSpPr>
          <p:nvPr/>
        </p:nvSpPr>
        <p:spPr>
          <a:xfrm>
            <a:off x="446619" y="1258381"/>
            <a:ext cx="5259237" cy="4908739"/>
          </a:xfrm>
          <a:prstGeom prst="rect">
            <a:avLst/>
          </a:prstGeom>
        </p:spPr>
        <p:txBody>
          <a:bodyPr vert="horz" lIns="0" tIns="0" rIns="0" bIns="0" rtlCol="0">
            <a:noAutofit/>
          </a:bodyPr>
          <a:lstStyle>
            <a:lvl1pPr marL="0" indent="0" algn="l" defTabSz="457200" rtl="0" eaLnBrk="1" latinLnBrk="0" hangingPunct="1">
              <a:spcBef>
                <a:spcPts val="1200"/>
              </a:spcBef>
              <a:spcAft>
                <a:spcPts val="0"/>
              </a:spcAft>
              <a:buFont typeface="Wingdings" panose="05000000000000000000" pitchFamily="2" charset="2"/>
              <a:buNone/>
              <a:defRPr lang="en-US" sz="1800" b="0" kern="1200" dirty="0" smtClean="0">
                <a:solidFill>
                  <a:srgbClr val="0071C5"/>
                </a:solidFill>
                <a:latin typeface="+mn-lt"/>
                <a:ea typeface="+mn-ea"/>
                <a:cs typeface="Intel Clear" panose="020B0604020203020204" pitchFamily="34" charset="0"/>
              </a:defRPr>
            </a:lvl1pPr>
            <a:lvl2pPr marL="225425" indent="-225425" algn="l" defTabSz="457200" rtl="0" eaLnBrk="1" latinLnBrk="0" hangingPunct="1">
              <a:spcBef>
                <a:spcPts val="1200"/>
              </a:spcBef>
              <a:buFont typeface="Wingdings" charset="2"/>
              <a:buChar char="§"/>
              <a:defRPr lang="en-US" sz="1600" kern="1200" baseline="0" dirty="0" smtClean="0">
                <a:solidFill>
                  <a:schemeClr val="tx2"/>
                </a:solidFill>
                <a:latin typeface="+mn-lt"/>
                <a:ea typeface="+mn-ea"/>
                <a:cs typeface="Intel Clear" panose="020B0604020203020204" pitchFamily="34" charset="0"/>
              </a:defRPr>
            </a:lvl2pPr>
            <a:lvl3pPr marL="571500" indent="-228600" algn="l" defTabSz="457200" rtl="0" eaLnBrk="1" latinLnBrk="0" hangingPunct="1">
              <a:spcBef>
                <a:spcPts val="800"/>
              </a:spcBef>
              <a:buFont typeface="Intel Clear" panose="020B0604020203020204" pitchFamily="34" charset="0"/>
              <a:buChar char="–"/>
              <a:defRPr lang="en-US" sz="1400" kern="1200" dirty="0" smtClean="0">
                <a:solidFill>
                  <a:schemeClr val="tx2"/>
                </a:solidFill>
                <a:latin typeface="+mn-lt"/>
                <a:ea typeface="+mn-ea"/>
                <a:cs typeface="Intel Clear" panose="020B0604020203020204" pitchFamily="34" charset="0"/>
              </a:defRPr>
            </a:lvl3pPr>
            <a:lvl4pPr marL="969963" indent="-228600" algn="l" defTabSz="457200" rtl="0" eaLnBrk="1" latinLnBrk="0" hangingPunct="1">
              <a:spcBef>
                <a:spcPct val="20000"/>
              </a:spcBef>
              <a:buFont typeface="Arial"/>
              <a:buChar char="–"/>
              <a:defRPr lang="en-US" sz="1200" kern="1200" dirty="0" smtClean="0">
                <a:solidFill>
                  <a:schemeClr val="tx2"/>
                </a:solidFill>
                <a:latin typeface="+mn-lt"/>
                <a:ea typeface="+mn-ea"/>
                <a:cs typeface="Intel Clear" panose="020B0604020203020204" pitchFamily="34" charset="0"/>
              </a:defRPr>
            </a:lvl4pPr>
            <a:lvl5pPr marL="1319213" indent="-228600" algn="l" defTabSz="457200" rtl="0" eaLnBrk="1" latinLnBrk="0" hangingPunct="1">
              <a:spcBef>
                <a:spcPct val="20000"/>
              </a:spcBef>
              <a:buFont typeface="Intel Clear" panose="020B0604020203020204" pitchFamily="34" charset="0"/>
              <a:buChar char="–"/>
              <a:defRPr lang="en-US" sz="1200" kern="1200" dirty="0">
                <a:solidFill>
                  <a:schemeClr val="tx2"/>
                </a:solidFill>
                <a:latin typeface="+mn-lt"/>
                <a:ea typeface="+mn-ea"/>
                <a:cs typeface="Intel Clear" panose="020B0604020203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Supports Intel, non-Intel (community added) MCU boards, UNIX boards and </a:t>
            </a:r>
            <a:r>
              <a:rPr lang="en-US" sz="2400" dirty="0" err="1"/>
              <a:t>IoT</a:t>
            </a:r>
            <a:r>
              <a:rPr lang="en-US" sz="2400" dirty="0"/>
              <a:t> Gateways</a:t>
            </a:r>
          </a:p>
          <a:p>
            <a:r>
              <a:rPr lang="en-US" sz="2400" dirty="0"/>
              <a:t>Simple I/O protocol control for:</a:t>
            </a:r>
          </a:p>
          <a:p>
            <a:endParaRPr lang="en-US" sz="2400" dirty="0"/>
          </a:p>
          <a:p>
            <a:endParaRPr lang="en-US" sz="2400" dirty="0"/>
          </a:p>
          <a:p>
            <a:endParaRPr lang="en-US" sz="2400" dirty="0"/>
          </a:p>
          <a:p>
            <a:pPr>
              <a:spcBef>
                <a:spcPts val="800"/>
              </a:spcBef>
            </a:pPr>
            <a:endParaRPr lang="en-US" sz="2400" dirty="0"/>
          </a:p>
          <a:p>
            <a:pPr>
              <a:spcBef>
                <a:spcPts val="800"/>
              </a:spcBef>
            </a:pPr>
            <a:r>
              <a:rPr lang="en-US" sz="2400" dirty="0"/>
              <a:t>Open source on GitHub:</a:t>
            </a:r>
          </a:p>
          <a:p>
            <a:r>
              <a:rPr lang="en-US" sz="2400" dirty="0"/>
              <a:t>		</a:t>
            </a:r>
            <a:r>
              <a:rPr lang="en-US" sz="2400" dirty="0">
                <a:hlinkClick r:id="rId3"/>
              </a:rPr>
              <a:t>http://mraa.io</a:t>
            </a:r>
            <a:endParaRPr lang="en-US" sz="2400" dirty="0"/>
          </a:p>
        </p:txBody>
      </p:sp>
      <p:sp>
        <p:nvSpPr>
          <p:cNvPr id="4" name="Slide Number Placeholder 3"/>
          <p:cNvSpPr>
            <a:spLocks noGrp="1"/>
          </p:cNvSpPr>
          <p:nvPr>
            <p:ph type="sldNum" sz="quarter" idx="12"/>
          </p:nvPr>
        </p:nvSpPr>
        <p:spPr/>
        <p:txBody>
          <a:bodyPr/>
          <a:lstStyle/>
          <a:p>
            <a:fld id="{EE2556C5-CE8C-6547-B838-EA80C61A4AF7}" type="slidenum">
              <a:rPr lang="en-US" smtClean="0"/>
              <a:pPr/>
              <a:t>8</a:t>
            </a:fld>
            <a:endParaRPr lang="en-US" dirty="0"/>
          </a:p>
        </p:txBody>
      </p:sp>
      <p:pic>
        <p:nvPicPr>
          <p:cNvPr id="6" name="Picture 5"/>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690456" y="5632044"/>
            <a:ext cx="728395" cy="605477"/>
          </a:xfrm>
          <a:prstGeom prst="rect">
            <a:avLst/>
          </a:prstGeom>
        </p:spPr>
      </p:pic>
      <p:sp>
        <p:nvSpPr>
          <p:cNvPr id="8" name="Title 1"/>
          <p:cNvSpPr txBox="1">
            <a:spLocks/>
          </p:cNvSpPr>
          <p:nvPr/>
        </p:nvSpPr>
        <p:spPr>
          <a:xfrm>
            <a:off x="446616" y="526627"/>
            <a:ext cx="7977717" cy="1158240"/>
          </a:xfrm>
          <a:prstGeom prst="rect">
            <a:avLst/>
          </a:prstGeom>
        </p:spPr>
        <p:txBody>
          <a:bodyPr vert="horz" lIns="0" tIns="0" rIns="0" bIns="0" rtlCol="0" anchor="t" anchorCtr="0">
            <a:noAutofit/>
          </a:bodyPr>
          <a:lstStyle>
            <a:lvl1pPr algn="l" defTabSz="457200" rtl="0" eaLnBrk="1" latinLnBrk="0" hangingPunct="1">
              <a:lnSpc>
                <a:spcPct val="100000"/>
              </a:lnSpc>
              <a:spcBef>
                <a:spcPct val="0"/>
              </a:spcBef>
              <a:buNone/>
              <a:defRPr sz="2800" b="0" i="0" kern="1200" spc="0" baseline="0">
                <a:solidFill>
                  <a:schemeClr val="tx2"/>
                </a:solidFill>
                <a:latin typeface="Intel Clear"/>
                <a:ea typeface="Intel Clear"/>
                <a:cs typeface="Intel Clear"/>
              </a:defRPr>
            </a:lvl1pPr>
          </a:lstStyle>
          <a:p>
            <a:r>
              <a:rPr lang="en-US" sz="3733" dirty="0"/>
              <a:t>MRAA – I/O Library</a:t>
            </a:r>
          </a:p>
        </p:txBody>
      </p:sp>
      <p:sp>
        <p:nvSpPr>
          <p:cNvPr id="37" name="Content Placeholder 7"/>
          <p:cNvSpPr>
            <a:spLocks noGrp="1"/>
          </p:cNvSpPr>
          <p:nvPr>
            <p:ph sz="half" idx="1"/>
          </p:nvPr>
        </p:nvSpPr>
        <p:spPr>
          <a:xfrm>
            <a:off x="291225" y="3111097"/>
            <a:ext cx="5342468" cy="1629793"/>
          </a:xfrm>
        </p:spPr>
        <p:txBody>
          <a:bodyPr numCol="2"/>
          <a:lstStyle/>
          <a:p>
            <a:pPr marL="681550" lvl="1" indent="-380990">
              <a:spcBef>
                <a:spcPts val="800"/>
              </a:spcBef>
              <a:buFont typeface="Arial" panose="020B0604020202020204" pitchFamily="34" charset="0"/>
              <a:buChar char="•"/>
            </a:pPr>
            <a:r>
              <a:rPr lang="en-US" dirty="0" smtClean="0"/>
              <a:t>GPIO</a:t>
            </a:r>
          </a:p>
          <a:p>
            <a:pPr marL="681550" lvl="1" indent="-380990">
              <a:spcBef>
                <a:spcPts val="800"/>
              </a:spcBef>
              <a:buFont typeface="Arial" panose="020B0604020202020204" pitchFamily="34" charset="0"/>
              <a:buChar char="•"/>
            </a:pPr>
            <a:r>
              <a:rPr lang="en-US" dirty="0" smtClean="0"/>
              <a:t>Analog (AIO)</a:t>
            </a:r>
          </a:p>
          <a:p>
            <a:pPr marL="681550" lvl="1" indent="-380990">
              <a:spcBef>
                <a:spcPts val="800"/>
              </a:spcBef>
              <a:buFont typeface="Arial" panose="020B0604020202020204" pitchFamily="34" charset="0"/>
              <a:buChar char="•"/>
            </a:pPr>
            <a:r>
              <a:rPr lang="en-US" dirty="0" smtClean="0"/>
              <a:t>PWM</a:t>
            </a:r>
          </a:p>
          <a:p>
            <a:pPr marL="681550" lvl="1" indent="-380990">
              <a:spcBef>
                <a:spcPts val="800"/>
              </a:spcBef>
              <a:buFont typeface="Arial" panose="020B0604020202020204" pitchFamily="34" charset="0"/>
              <a:buChar char="•"/>
            </a:pPr>
            <a:r>
              <a:rPr lang="en-US" dirty="0" smtClean="0"/>
              <a:t>SPI</a:t>
            </a:r>
          </a:p>
          <a:p>
            <a:pPr marL="681550" lvl="1" indent="-380990">
              <a:spcBef>
                <a:spcPts val="800"/>
              </a:spcBef>
              <a:buFont typeface="Arial" panose="020B0604020202020204" pitchFamily="34" charset="0"/>
              <a:buChar char="•"/>
            </a:pPr>
            <a:r>
              <a:rPr lang="en-US" dirty="0" smtClean="0"/>
              <a:t>I</a:t>
            </a:r>
            <a:r>
              <a:rPr lang="en-US" baseline="30000" dirty="0" smtClean="0"/>
              <a:t>2</a:t>
            </a:r>
            <a:r>
              <a:rPr lang="en-US" dirty="0" smtClean="0"/>
              <a:t>C</a:t>
            </a:r>
          </a:p>
          <a:p>
            <a:pPr marL="681550" lvl="1" indent="-380990">
              <a:spcBef>
                <a:spcPts val="800"/>
              </a:spcBef>
              <a:buFont typeface="Arial" panose="020B0604020202020204" pitchFamily="34" charset="0"/>
              <a:buChar char="•"/>
            </a:pPr>
            <a:r>
              <a:rPr lang="en-US" dirty="0" smtClean="0"/>
              <a:t>UART</a:t>
            </a:r>
          </a:p>
          <a:p>
            <a:pPr marL="681550" lvl="1" indent="-380990">
              <a:spcBef>
                <a:spcPts val="800"/>
              </a:spcBef>
              <a:buFont typeface="Arial" panose="020B0604020202020204" pitchFamily="34" charset="0"/>
              <a:buChar char="•"/>
            </a:pPr>
            <a:r>
              <a:rPr lang="en-US" dirty="0" smtClean="0"/>
              <a:t>1-Wire</a:t>
            </a:r>
          </a:p>
          <a:p>
            <a:pPr marL="681550" lvl="1" indent="-380990">
              <a:spcBef>
                <a:spcPts val="800"/>
              </a:spcBef>
              <a:buFont typeface="Arial" panose="020B0604020202020204" pitchFamily="34" charset="0"/>
              <a:buChar char="•"/>
            </a:pPr>
            <a:r>
              <a:rPr lang="en-US" dirty="0" smtClean="0"/>
              <a:t>Firmata</a:t>
            </a:r>
            <a:endParaRPr lang="en-US" dirty="0"/>
          </a:p>
        </p:txBody>
      </p:sp>
      <p:sp>
        <p:nvSpPr>
          <p:cNvPr id="2" name="Rectangle 1"/>
          <p:cNvSpPr/>
          <p:nvPr/>
        </p:nvSpPr>
        <p:spPr>
          <a:xfrm>
            <a:off x="8585633" y="658330"/>
            <a:ext cx="3350917" cy="338554"/>
          </a:xfrm>
          <a:prstGeom prst="rect">
            <a:avLst/>
          </a:prstGeom>
        </p:spPr>
        <p:txBody>
          <a:bodyPr wrap="none">
            <a:spAutoFit/>
          </a:bodyPr>
          <a:lstStyle/>
          <a:p>
            <a:pPr marL="300559" lvl="1">
              <a:spcBef>
                <a:spcPts val="800"/>
              </a:spcBef>
            </a:pPr>
            <a:r>
              <a:rPr lang="en-US" sz="1600" dirty="0">
                <a:solidFill>
                  <a:schemeClr val="tx2"/>
                </a:solidFill>
                <a:cs typeface="Intel Clear" panose="020B0604020203020204" pitchFamily="34" charset="0"/>
              </a:rPr>
              <a:t>Typical stack on UNIX systems:</a:t>
            </a:r>
          </a:p>
        </p:txBody>
      </p:sp>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51584" y="1022158"/>
            <a:ext cx="5356352" cy="3872668"/>
          </a:xfrm>
          <a:prstGeom prst="rect">
            <a:avLst/>
          </a:prstGeom>
        </p:spPr>
      </p:pic>
      <p:grpSp>
        <p:nvGrpSpPr>
          <p:cNvPr id="9" name="Group 8"/>
          <p:cNvGrpSpPr/>
          <p:nvPr/>
        </p:nvGrpSpPr>
        <p:grpSpPr>
          <a:xfrm>
            <a:off x="4002074" y="4955191"/>
            <a:ext cx="8191276" cy="1344304"/>
            <a:chOff x="3025939" y="3701153"/>
            <a:chExt cx="6143457" cy="1008228"/>
          </a:xfrm>
        </p:grpSpPr>
        <p:pic>
          <p:nvPicPr>
            <p:cNvPr id="13" name="Picture 4" descr="http://www.intel.de/content/dam/www/public/us/en/images/embedded/16x9/quark-badge-16x9.png/_jcr_content/renditions/intel.web.416.234.png"/>
            <p:cNvPicPr>
              <a:picLocks noChangeAspect="1" noChangeArrowheads="1"/>
            </p:cNvPicPr>
            <p:nvPr/>
          </p:nvPicPr>
          <p:blipFill rotWithShape="1">
            <a:blip r:embed="rId6">
              <a:extLst>
                <a:ext uri="{28A0092B-C50C-407E-A947-70E740481C1C}">
                  <a14:useLocalDpi xmlns:a14="http://schemas.microsoft.com/office/drawing/2010/main" val="0"/>
                </a:ext>
              </a:extLst>
            </a:blip>
            <a:srcRect l="29637" t="13442" r="29850" b="13851"/>
            <a:stretch/>
          </p:blipFill>
          <p:spPr bwMode="auto">
            <a:xfrm>
              <a:off x="4573092" y="4421319"/>
              <a:ext cx="285353" cy="288062"/>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descr="http://www.intel.com/content/dam/www/global/badges/badge-atom.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224455" y="4421319"/>
              <a:ext cx="288062" cy="288062"/>
            </a:xfrm>
            <a:prstGeom prst="rect">
              <a:avLst/>
            </a:prstGeom>
            <a:noFill/>
            <a:extLst>
              <a:ext uri="{909E8E84-426E-40DD-AFC4-6F175D3DCCD1}">
                <a14:hiddenFill xmlns:a14="http://schemas.microsoft.com/office/drawing/2010/main">
                  <a:solidFill>
                    <a:srgbClr val="FFFFFF"/>
                  </a:solidFill>
                </a14:hiddenFill>
              </a:ext>
            </a:extLst>
          </p:spPr>
        </p:pic>
        <p:pic>
          <p:nvPicPr>
            <p:cNvPr id="15" name="Shape 129"/>
            <p:cNvPicPr preferRelativeResize="0"/>
            <p:nvPr/>
          </p:nvPicPr>
          <p:blipFill rotWithShape="1">
            <a:blip r:embed="rId8">
              <a:clrChange>
                <a:clrFrom>
                  <a:srgbClr val="FFFFFF"/>
                </a:clrFrom>
                <a:clrTo>
                  <a:srgbClr val="FFFFFF">
                    <a:alpha val="0"/>
                  </a:srgbClr>
                </a:clrTo>
              </a:clrChange>
              <a:alphaModFix/>
              <a:extLst>
                <a:ext uri="{28A0092B-C50C-407E-A947-70E740481C1C}">
                  <a14:useLocalDpi xmlns:a14="http://schemas.microsoft.com/office/drawing/2010/main" val="0"/>
                </a:ext>
              </a:extLst>
            </a:blip>
            <a:srcRect t="1591"/>
            <a:stretch/>
          </p:blipFill>
          <p:spPr>
            <a:xfrm>
              <a:off x="6833032" y="3775168"/>
              <a:ext cx="917811" cy="625921"/>
            </a:xfrm>
            <a:prstGeom prst="rect">
              <a:avLst/>
            </a:prstGeom>
            <a:noFill/>
            <a:ln>
              <a:noFill/>
            </a:ln>
          </p:spPr>
        </p:pic>
        <p:pic>
          <p:nvPicPr>
            <p:cNvPr id="16" name="Picture 15"/>
            <p:cNvPicPr>
              <a:picLocks noChangeAspect="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689318" y="3796768"/>
              <a:ext cx="816629" cy="668450"/>
            </a:xfrm>
            <a:prstGeom prst="rect">
              <a:avLst/>
            </a:prstGeom>
          </p:spPr>
        </p:pic>
        <p:pic>
          <p:nvPicPr>
            <p:cNvPr id="17" name="Shape 128"/>
            <p:cNvPicPr preferRelativeResize="0"/>
            <p:nvPr/>
          </p:nvPicPr>
          <p:blipFill rotWithShape="1">
            <a:blip r:embed="rId10">
              <a:alphaModFix/>
              <a:extLst>
                <a:ext uri="{28A0092B-C50C-407E-A947-70E740481C1C}">
                  <a14:useLocalDpi xmlns:a14="http://schemas.microsoft.com/office/drawing/2010/main" val="0"/>
                </a:ext>
              </a:extLst>
            </a:blip>
            <a:srcRect/>
            <a:stretch/>
          </p:blipFill>
          <p:spPr>
            <a:xfrm>
              <a:off x="4523307" y="3763333"/>
              <a:ext cx="898219" cy="559309"/>
            </a:xfrm>
            <a:prstGeom prst="rect">
              <a:avLst/>
            </a:prstGeom>
            <a:noFill/>
            <a:ln>
              <a:noFill/>
            </a:ln>
          </p:spPr>
        </p:pic>
        <p:pic>
          <p:nvPicPr>
            <p:cNvPr id="18" name="Shape 131"/>
            <p:cNvPicPr preferRelativeResize="0"/>
            <p:nvPr/>
          </p:nvPicPr>
          <p:blipFill rotWithShape="1">
            <a:blip r:embed="rId11">
              <a:alphaModFix/>
              <a:extLst>
                <a:ext uri="{28A0092B-C50C-407E-A947-70E740481C1C}">
                  <a14:useLocalDpi xmlns:a14="http://schemas.microsoft.com/office/drawing/2010/main" val="0"/>
                </a:ext>
              </a:extLst>
            </a:blip>
            <a:srcRect/>
            <a:stretch/>
          </p:blipFill>
          <p:spPr>
            <a:xfrm>
              <a:off x="3025939" y="3969973"/>
              <a:ext cx="883044" cy="563653"/>
            </a:xfrm>
            <a:prstGeom prst="rect">
              <a:avLst/>
            </a:prstGeom>
            <a:noFill/>
            <a:ln>
              <a:noFill/>
            </a:ln>
          </p:spPr>
        </p:pic>
        <p:pic>
          <p:nvPicPr>
            <p:cNvPr id="19" name="Shape 130"/>
            <p:cNvPicPr preferRelativeResize="0"/>
            <p:nvPr/>
          </p:nvPicPr>
          <p:blipFill rotWithShape="1">
            <a:blip r:embed="rId12">
              <a:clrChange>
                <a:clrFrom>
                  <a:srgbClr val="FEFEFE"/>
                </a:clrFrom>
                <a:clrTo>
                  <a:srgbClr val="FEFEFE">
                    <a:alpha val="0"/>
                  </a:srgbClr>
                </a:clrTo>
              </a:clrChange>
              <a:alphaModFix/>
              <a:extLst>
                <a:ext uri="{28A0092B-C50C-407E-A947-70E740481C1C}">
                  <a14:useLocalDpi xmlns:a14="http://schemas.microsoft.com/office/drawing/2010/main" val="0"/>
                </a:ext>
              </a:extLst>
            </a:blip>
            <a:srcRect/>
            <a:stretch/>
          </p:blipFill>
          <p:spPr>
            <a:xfrm rot="20327997">
              <a:off x="3697628" y="3857231"/>
              <a:ext cx="1021141" cy="611645"/>
            </a:xfrm>
            <a:prstGeom prst="rect">
              <a:avLst/>
            </a:prstGeom>
            <a:noFill/>
            <a:ln>
              <a:noFill/>
            </a:ln>
          </p:spPr>
        </p:pic>
        <p:pic>
          <p:nvPicPr>
            <p:cNvPr id="21" name="Shape 132"/>
            <p:cNvPicPr preferRelativeResize="0"/>
            <p:nvPr/>
          </p:nvPicPr>
          <p:blipFill rotWithShape="1">
            <a:blip r:embed="rId13">
              <a:alphaModFix/>
              <a:extLst>
                <a:ext uri="{28A0092B-C50C-407E-A947-70E740481C1C}">
                  <a14:useLocalDpi xmlns:a14="http://schemas.microsoft.com/office/drawing/2010/main" val="0"/>
                </a:ext>
              </a:extLst>
            </a:blip>
            <a:srcRect/>
            <a:stretch/>
          </p:blipFill>
          <p:spPr>
            <a:xfrm>
              <a:off x="5676057" y="3969973"/>
              <a:ext cx="832015" cy="673873"/>
            </a:xfrm>
            <a:prstGeom prst="rect">
              <a:avLst/>
            </a:prstGeom>
            <a:noFill/>
            <a:ln>
              <a:noFill/>
            </a:ln>
          </p:spPr>
        </p:pic>
        <p:pic>
          <p:nvPicPr>
            <p:cNvPr id="22" name="Shape 127"/>
            <p:cNvPicPr preferRelativeResize="0"/>
            <p:nvPr/>
          </p:nvPicPr>
          <p:blipFill rotWithShape="1">
            <a:blip r:embed="rId14">
              <a:alphaModFix/>
              <a:extLst>
                <a:ext uri="{28A0092B-C50C-407E-A947-70E740481C1C}">
                  <a14:useLocalDpi xmlns:a14="http://schemas.microsoft.com/office/drawing/2010/main" val="0"/>
                </a:ext>
              </a:extLst>
            </a:blip>
            <a:srcRect/>
            <a:stretch/>
          </p:blipFill>
          <p:spPr>
            <a:xfrm>
              <a:off x="4945766" y="3805120"/>
              <a:ext cx="1120410" cy="707909"/>
            </a:xfrm>
            <a:prstGeom prst="rect">
              <a:avLst/>
            </a:prstGeom>
            <a:noFill/>
            <a:ln>
              <a:noFill/>
            </a:ln>
          </p:spPr>
        </p:pic>
        <p:pic>
          <p:nvPicPr>
            <p:cNvPr id="23" name="Picture 2" descr="http://www.intel.com/content/dam/www/public/us/en/images/product/16x9/nuc-kit-board-de3815tybe-16x9-1648x927.png.rendition.intel.web.480.270.png"/>
            <p:cNvPicPr>
              <a:picLocks noChangeAspect="1" noChangeArrowheads="1"/>
            </p:cNvPicPr>
            <p:nvPr/>
          </p:nvPicPr>
          <p:blipFill rotWithShape="1">
            <a:blip r:embed="rId15">
              <a:extLst>
                <a:ext uri="{28A0092B-C50C-407E-A947-70E740481C1C}">
                  <a14:useLocalDpi xmlns:a14="http://schemas.microsoft.com/office/drawing/2010/main" val="0"/>
                </a:ext>
              </a:extLst>
            </a:blip>
            <a:srcRect l="27277" t="-398" r="19393" b="-2502"/>
            <a:stretch/>
          </p:blipFill>
          <p:spPr bwMode="auto">
            <a:xfrm>
              <a:off x="8243069" y="3701153"/>
              <a:ext cx="926327" cy="1007468"/>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up squared"/>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217133" y="3829226"/>
              <a:ext cx="804474" cy="683803"/>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44817052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EE2556C5-CE8C-6547-B838-EA80C61A4AF7}" type="slidenum">
              <a:rPr lang="en-US" smtClean="0"/>
              <a:pPr/>
              <a:t>9</a:t>
            </a:fld>
            <a:endParaRPr lang="en-US" dirty="0"/>
          </a:p>
        </p:txBody>
      </p:sp>
      <p:sp>
        <p:nvSpPr>
          <p:cNvPr id="3" name="Content Placeholder 2"/>
          <p:cNvSpPr>
            <a:spLocks noGrp="1"/>
          </p:cNvSpPr>
          <p:nvPr>
            <p:ph sz="half" idx="1"/>
          </p:nvPr>
        </p:nvSpPr>
        <p:spPr>
          <a:xfrm>
            <a:off x="446619" y="1186011"/>
            <a:ext cx="5578261" cy="5105437"/>
          </a:xfrm>
        </p:spPr>
        <p:txBody>
          <a:bodyPr/>
          <a:lstStyle/>
          <a:p>
            <a:r>
              <a:rPr lang="en-US" dirty="0" smtClean="0"/>
              <a:t>Software suite for sensors, actuators, radios and protocols</a:t>
            </a:r>
          </a:p>
          <a:p>
            <a:endParaRPr lang="en-US" dirty="0"/>
          </a:p>
          <a:p>
            <a:endParaRPr lang="en-US" dirty="0" smtClean="0"/>
          </a:p>
          <a:p>
            <a:endParaRPr lang="en-US" dirty="0"/>
          </a:p>
          <a:p>
            <a:endParaRPr lang="en-US" dirty="0" smtClean="0"/>
          </a:p>
          <a:p>
            <a:endParaRPr lang="en-US" dirty="0" smtClean="0"/>
          </a:p>
          <a:p>
            <a:r>
              <a:rPr lang="en-US" dirty="0" smtClean="0"/>
              <a:t>Open source, Intel maintained, community supported:</a:t>
            </a:r>
          </a:p>
          <a:p>
            <a:pPr>
              <a:spcBef>
                <a:spcPts val="800"/>
              </a:spcBef>
            </a:pPr>
            <a:r>
              <a:rPr lang="en-US" dirty="0" smtClean="0"/>
              <a:t>		</a:t>
            </a:r>
            <a:r>
              <a:rPr lang="en-US" dirty="0" smtClean="0">
                <a:hlinkClick r:id="rId3"/>
              </a:rPr>
              <a:t>http</a:t>
            </a:r>
            <a:r>
              <a:rPr lang="en-US" dirty="0">
                <a:hlinkClick r:id="rId3"/>
              </a:rPr>
              <a:t>://</a:t>
            </a:r>
            <a:r>
              <a:rPr lang="en-US" dirty="0" smtClean="0">
                <a:hlinkClick r:id="rId3"/>
              </a:rPr>
              <a:t>upm.mraa.io</a:t>
            </a:r>
            <a:endParaRPr lang="en-US" dirty="0"/>
          </a:p>
        </p:txBody>
      </p:sp>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0935" y="5685971"/>
            <a:ext cx="728395" cy="605477"/>
          </a:xfrm>
          <a:prstGeom prst="rect">
            <a:avLst/>
          </a:prstGeom>
        </p:spPr>
      </p:pic>
      <p:sp>
        <p:nvSpPr>
          <p:cNvPr id="8" name="Title 1"/>
          <p:cNvSpPr txBox="1">
            <a:spLocks/>
          </p:cNvSpPr>
          <p:nvPr/>
        </p:nvSpPr>
        <p:spPr>
          <a:xfrm>
            <a:off x="446616" y="526627"/>
            <a:ext cx="7977717" cy="1158240"/>
          </a:xfrm>
          <a:prstGeom prst="rect">
            <a:avLst/>
          </a:prstGeom>
        </p:spPr>
        <p:txBody>
          <a:bodyPr vert="horz" lIns="0" tIns="0" rIns="0" bIns="0" rtlCol="0" anchor="t" anchorCtr="0">
            <a:noAutofit/>
          </a:bodyPr>
          <a:lstStyle>
            <a:lvl1pPr algn="l" defTabSz="457200" rtl="0" eaLnBrk="1" latinLnBrk="0" hangingPunct="1">
              <a:lnSpc>
                <a:spcPct val="100000"/>
              </a:lnSpc>
              <a:spcBef>
                <a:spcPct val="0"/>
              </a:spcBef>
              <a:buNone/>
              <a:defRPr sz="2800" b="0" i="0" kern="1200" spc="0" baseline="0">
                <a:solidFill>
                  <a:schemeClr val="tx2"/>
                </a:solidFill>
                <a:latin typeface="Intel Clear"/>
                <a:ea typeface="Intel Clear"/>
                <a:cs typeface="Intel Clear"/>
              </a:defRPr>
            </a:lvl1pPr>
          </a:lstStyle>
          <a:p>
            <a:r>
              <a:rPr lang="en-US" sz="3733" dirty="0"/>
              <a:t>UPM – Sensor Library</a:t>
            </a:r>
          </a:p>
        </p:txBody>
      </p:sp>
      <p:grpSp>
        <p:nvGrpSpPr>
          <p:cNvPr id="2" name="Group 1"/>
          <p:cNvGrpSpPr/>
          <p:nvPr/>
        </p:nvGrpSpPr>
        <p:grpSpPr>
          <a:xfrm>
            <a:off x="1571291" y="2100257"/>
            <a:ext cx="2966443" cy="2868487"/>
            <a:chOff x="965526" y="1269951"/>
            <a:chExt cx="2224832" cy="2151365"/>
          </a:xfrm>
        </p:grpSpPr>
        <p:grpSp>
          <p:nvGrpSpPr>
            <p:cNvPr id="35" name="Group 34"/>
            <p:cNvGrpSpPr/>
            <p:nvPr/>
          </p:nvGrpSpPr>
          <p:grpSpPr>
            <a:xfrm>
              <a:off x="965526" y="1334934"/>
              <a:ext cx="2224832" cy="1004768"/>
              <a:chOff x="438508" y="3296519"/>
              <a:chExt cx="3749780" cy="1702505"/>
            </a:xfrm>
          </p:grpSpPr>
          <p:pic>
            <p:nvPicPr>
              <p:cNvPr id="36" name="Shape 428"/>
              <p:cNvPicPr preferRelativeResize="0"/>
              <p:nvPr/>
            </p:nvPicPr>
            <p:blipFill rotWithShape="1">
              <a:blip r:embed="rId5">
                <a:clrChange>
                  <a:clrFrom>
                    <a:srgbClr val="FFFFFF"/>
                  </a:clrFrom>
                  <a:clrTo>
                    <a:srgbClr val="FFFFFF">
                      <a:alpha val="0"/>
                    </a:srgbClr>
                  </a:clrTo>
                </a:clrChange>
                <a:alphaModFix/>
                <a:extLst>
                  <a:ext uri="{28A0092B-C50C-407E-A947-70E740481C1C}">
                    <a14:useLocalDpi xmlns:a14="http://schemas.microsoft.com/office/drawing/2010/main" val="0"/>
                  </a:ext>
                </a:extLst>
              </a:blip>
              <a:srcRect/>
              <a:stretch/>
            </p:blipFill>
            <p:spPr>
              <a:xfrm flipH="1">
                <a:off x="2254246" y="4206594"/>
                <a:ext cx="1041680" cy="780277"/>
              </a:xfrm>
              <a:prstGeom prst="rect">
                <a:avLst/>
              </a:prstGeom>
              <a:noFill/>
              <a:ln>
                <a:noFill/>
              </a:ln>
            </p:spPr>
          </p:pic>
          <p:pic>
            <p:nvPicPr>
              <p:cNvPr id="37" name="Shape 429"/>
              <p:cNvPicPr preferRelativeResize="0"/>
              <p:nvPr/>
            </p:nvPicPr>
            <p:blipFill rotWithShape="1">
              <a:blip r:embed="rId6">
                <a:clrChange>
                  <a:clrFrom>
                    <a:srgbClr val="FFFFFF"/>
                  </a:clrFrom>
                  <a:clrTo>
                    <a:srgbClr val="FFFFFF">
                      <a:alpha val="0"/>
                    </a:srgbClr>
                  </a:clrTo>
                </a:clrChange>
                <a:alphaModFix/>
                <a:extLst>
                  <a:ext uri="{28A0092B-C50C-407E-A947-70E740481C1C}">
                    <a14:useLocalDpi xmlns:a14="http://schemas.microsoft.com/office/drawing/2010/main" val="0"/>
                  </a:ext>
                </a:extLst>
              </a:blip>
              <a:srcRect/>
              <a:stretch/>
            </p:blipFill>
            <p:spPr>
              <a:xfrm>
                <a:off x="438508" y="3296519"/>
                <a:ext cx="1179722" cy="883678"/>
              </a:xfrm>
              <a:prstGeom prst="rect">
                <a:avLst/>
              </a:prstGeom>
              <a:noFill/>
              <a:ln>
                <a:noFill/>
              </a:ln>
            </p:spPr>
          </p:pic>
          <p:pic>
            <p:nvPicPr>
              <p:cNvPr id="38" name="Shape 430"/>
              <p:cNvPicPr preferRelativeResize="0"/>
              <p:nvPr/>
            </p:nvPicPr>
            <p:blipFill rotWithShape="1">
              <a:blip r:embed="rId7">
                <a:clrChange>
                  <a:clrFrom>
                    <a:srgbClr val="FFFFFF"/>
                  </a:clrFrom>
                  <a:clrTo>
                    <a:srgbClr val="FFFFFF">
                      <a:alpha val="0"/>
                    </a:srgbClr>
                  </a:clrTo>
                </a:clrChange>
                <a:alphaModFix/>
                <a:extLst>
                  <a:ext uri="{28A0092B-C50C-407E-A947-70E740481C1C}">
                    <a14:useLocalDpi xmlns:a14="http://schemas.microsoft.com/office/drawing/2010/main" val="0"/>
                  </a:ext>
                </a:extLst>
              </a:blip>
              <a:srcRect/>
              <a:stretch/>
            </p:blipFill>
            <p:spPr>
              <a:xfrm rot="901463">
                <a:off x="1942962" y="3898619"/>
                <a:ext cx="872728" cy="653722"/>
              </a:xfrm>
              <a:prstGeom prst="rect">
                <a:avLst/>
              </a:prstGeom>
              <a:solidFill>
                <a:schemeClr val="lt1">
                  <a:alpha val="0"/>
                </a:schemeClr>
              </a:solidFill>
              <a:ln>
                <a:noFill/>
              </a:ln>
            </p:spPr>
          </p:pic>
          <p:pic>
            <p:nvPicPr>
              <p:cNvPr id="39" name="Shape 436"/>
              <p:cNvPicPr preferRelativeResize="0"/>
              <p:nvPr/>
            </p:nvPicPr>
            <p:blipFill rotWithShape="1">
              <a:blip r:embed="rId8">
                <a:clrChange>
                  <a:clrFrom>
                    <a:srgbClr val="FFFFFF"/>
                  </a:clrFrom>
                  <a:clrTo>
                    <a:srgbClr val="FFFFFF">
                      <a:alpha val="0"/>
                    </a:srgbClr>
                  </a:clrTo>
                </a:clrChange>
                <a:alphaModFix/>
                <a:extLst>
                  <a:ext uri="{28A0092B-C50C-407E-A947-70E740481C1C}">
                    <a14:useLocalDpi xmlns:a14="http://schemas.microsoft.com/office/drawing/2010/main" val="0"/>
                  </a:ext>
                </a:extLst>
              </a:blip>
              <a:srcRect/>
              <a:stretch/>
            </p:blipFill>
            <p:spPr>
              <a:xfrm>
                <a:off x="958249" y="3873698"/>
                <a:ext cx="622810" cy="466520"/>
              </a:xfrm>
              <a:prstGeom prst="rect">
                <a:avLst/>
              </a:prstGeom>
              <a:solidFill>
                <a:schemeClr val="lt1">
                  <a:alpha val="0"/>
                </a:schemeClr>
              </a:solidFill>
              <a:ln>
                <a:noFill/>
              </a:ln>
            </p:spPr>
          </p:pic>
          <p:pic>
            <p:nvPicPr>
              <p:cNvPr id="40" name="Shape 437"/>
              <p:cNvPicPr preferRelativeResize="0"/>
              <p:nvPr/>
            </p:nvPicPr>
            <p:blipFill rotWithShape="1">
              <a:blip r:embed="rId9">
                <a:clrChange>
                  <a:clrFrom>
                    <a:srgbClr val="FFFFFF"/>
                  </a:clrFrom>
                  <a:clrTo>
                    <a:srgbClr val="FFFFFF">
                      <a:alpha val="0"/>
                    </a:srgbClr>
                  </a:clrTo>
                </a:clrChange>
                <a:alphaModFix/>
                <a:extLst>
                  <a:ext uri="{28A0092B-C50C-407E-A947-70E740481C1C}">
                    <a14:useLocalDpi xmlns:a14="http://schemas.microsoft.com/office/drawing/2010/main" val="0"/>
                  </a:ext>
                </a:extLst>
              </a:blip>
              <a:srcRect/>
              <a:stretch/>
            </p:blipFill>
            <p:spPr>
              <a:xfrm>
                <a:off x="667210" y="4312207"/>
                <a:ext cx="433862" cy="492063"/>
              </a:xfrm>
              <a:prstGeom prst="rect">
                <a:avLst/>
              </a:prstGeom>
              <a:noFill/>
              <a:ln>
                <a:noFill/>
              </a:ln>
            </p:spPr>
          </p:pic>
          <p:pic>
            <p:nvPicPr>
              <p:cNvPr id="41" name="Shape 438"/>
              <p:cNvPicPr preferRelativeResize="0"/>
              <p:nvPr/>
            </p:nvPicPr>
            <p:blipFill rotWithShape="1">
              <a:blip r:embed="rId10">
                <a:clrChange>
                  <a:clrFrom>
                    <a:srgbClr val="FFFFFF"/>
                  </a:clrFrom>
                  <a:clrTo>
                    <a:srgbClr val="FFFFFF">
                      <a:alpha val="0"/>
                    </a:srgbClr>
                  </a:clrTo>
                </a:clrChange>
                <a:alphaModFix/>
                <a:extLst>
                  <a:ext uri="{28A0092B-C50C-407E-A947-70E740481C1C}">
                    <a14:useLocalDpi xmlns:a14="http://schemas.microsoft.com/office/drawing/2010/main" val="0"/>
                  </a:ext>
                </a:extLst>
              </a:blip>
              <a:srcRect/>
              <a:stretch/>
            </p:blipFill>
            <p:spPr>
              <a:xfrm>
                <a:off x="3044913" y="4088753"/>
                <a:ext cx="1142075" cy="855479"/>
              </a:xfrm>
              <a:prstGeom prst="rect">
                <a:avLst/>
              </a:prstGeom>
              <a:noFill/>
              <a:ln>
                <a:noFill/>
              </a:ln>
            </p:spPr>
          </p:pic>
          <p:pic>
            <p:nvPicPr>
              <p:cNvPr id="42" name="Shape 439"/>
              <p:cNvPicPr preferRelativeResize="0"/>
              <p:nvPr/>
            </p:nvPicPr>
            <p:blipFill rotWithShape="1">
              <a:blip r:embed="rId11">
                <a:clrChange>
                  <a:clrFrom>
                    <a:srgbClr val="FFFFFF"/>
                  </a:clrFrom>
                  <a:clrTo>
                    <a:srgbClr val="FFFFFF">
                      <a:alpha val="0"/>
                    </a:srgbClr>
                  </a:clrTo>
                </a:clrChange>
                <a:alphaModFix/>
                <a:extLst>
                  <a:ext uri="{28A0092B-C50C-407E-A947-70E740481C1C}">
                    <a14:useLocalDpi xmlns:a14="http://schemas.microsoft.com/office/drawing/2010/main" val="0"/>
                  </a:ext>
                </a:extLst>
              </a:blip>
              <a:srcRect/>
              <a:stretch/>
            </p:blipFill>
            <p:spPr>
              <a:xfrm rot="775606">
                <a:off x="1502694" y="3659470"/>
                <a:ext cx="820747" cy="614787"/>
              </a:xfrm>
              <a:prstGeom prst="rect">
                <a:avLst/>
              </a:prstGeom>
              <a:noFill/>
              <a:ln>
                <a:noFill/>
              </a:ln>
            </p:spPr>
          </p:pic>
          <p:pic>
            <p:nvPicPr>
              <p:cNvPr id="43" name="Shape 440"/>
              <p:cNvPicPr preferRelativeResize="0"/>
              <p:nvPr/>
            </p:nvPicPr>
            <p:blipFill rotWithShape="1">
              <a:blip r:embed="rId12">
                <a:clrChange>
                  <a:clrFrom>
                    <a:srgbClr val="FFFFFF"/>
                  </a:clrFrom>
                  <a:clrTo>
                    <a:srgbClr val="FFFFFF">
                      <a:alpha val="0"/>
                    </a:srgbClr>
                  </a:clrTo>
                </a:clrChange>
                <a:alphaModFix/>
                <a:extLst>
                  <a:ext uri="{28A0092B-C50C-407E-A947-70E740481C1C}">
                    <a14:useLocalDpi xmlns:a14="http://schemas.microsoft.com/office/drawing/2010/main" val="0"/>
                  </a:ext>
                </a:extLst>
              </a:blip>
              <a:srcRect/>
              <a:stretch/>
            </p:blipFill>
            <p:spPr>
              <a:xfrm rot="2979459">
                <a:off x="2278579" y="3524237"/>
                <a:ext cx="1064528" cy="797392"/>
              </a:xfrm>
              <a:prstGeom prst="rect">
                <a:avLst/>
              </a:prstGeom>
              <a:noFill/>
              <a:ln>
                <a:noFill/>
              </a:ln>
            </p:spPr>
          </p:pic>
          <p:pic>
            <p:nvPicPr>
              <p:cNvPr id="44" name="Shape 446"/>
              <p:cNvPicPr preferRelativeResize="0"/>
              <p:nvPr/>
            </p:nvPicPr>
            <p:blipFill rotWithShape="1">
              <a:blip r:embed="rId13">
                <a:clrChange>
                  <a:clrFrom>
                    <a:srgbClr val="FFFFFF"/>
                  </a:clrFrom>
                  <a:clrTo>
                    <a:srgbClr val="FFFFFF">
                      <a:alpha val="0"/>
                    </a:srgbClr>
                  </a:clrTo>
                </a:clrChange>
                <a:alphaModFix/>
                <a:extLst>
                  <a:ext uri="{28A0092B-C50C-407E-A947-70E740481C1C}">
                    <a14:useLocalDpi xmlns:a14="http://schemas.microsoft.com/office/drawing/2010/main" val="0"/>
                  </a:ext>
                </a:extLst>
              </a:blip>
              <a:srcRect/>
              <a:stretch/>
            </p:blipFill>
            <p:spPr>
              <a:xfrm>
                <a:off x="1003061" y="4103092"/>
                <a:ext cx="1196081" cy="895932"/>
              </a:xfrm>
              <a:prstGeom prst="rect">
                <a:avLst/>
              </a:prstGeom>
              <a:noFill/>
              <a:ln>
                <a:noFill/>
              </a:ln>
            </p:spPr>
          </p:pic>
          <p:pic>
            <p:nvPicPr>
              <p:cNvPr id="45" name="Shape 450"/>
              <p:cNvPicPr preferRelativeResize="0"/>
              <p:nvPr/>
            </p:nvPicPr>
            <p:blipFill rotWithShape="1">
              <a:blip r:embed="rId14">
                <a:clrChange>
                  <a:clrFrom>
                    <a:srgbClr val="FFFFFF"/>
                  </a:clrFrom>
                  <a:clrTo>
                    <a:srgbClr val="FFFFFF">
                      <a:alpha val="0"/>
                    </a:srgbClr>
                  </a:clrTo>
                </a:clrChange>
                <a:alphaModFix/>
                <a:extLst>
                  <a:ext uri="{28A0092B-C50C-407E-A947-70E740481C1C}">
                    <a14:useLocalDpi xmlns:a14="http://schemas.microsoft.com/office/drawing/2010/main" val="0"/>
                  </a:ext>
                </a:extLst>
              </a:blip>
              <a:srcRect/>
              <a:stretch/>
            </p:blipFill>
            <p:spPr>
              <a:xfrm>
                <a:off x="3040572" y="3306394"/>
                <a:ext cx="1147716" cy="859705"/>
              </a:xfrm>
              <a:prstGeom prst="rect">
                <a:avLst/>
              </a:prstGeom>
              <a:noFill/>
              <a:ln>
                <a:noFill/>
              </a:ln>
            </p:spPr>
          </p:pic>
        </p:grpSp>
        <p:sp>
          <p:nvSpPr>
            <p:cNvPr id="24" name="Shape 435"/>
            <p:cNvSpPr/>
            <p:nvPr/>
          </p:nvSpPr>
          <p:spPr>
            <a:xfrm>
              <a:off x="971317" y="2355774"/>
              <a:ext cx="2217738" cy="994677"/>
            </a:xfrm>
            <a:prstGeom prst="roundRect">
              <a:avLst>
                <a:gd name="adj" fmla="val 16667"/>
              </a:avLst>
            </a:prstGeom>
            <a:noFill/>
            <a:ln w="12700" cap="flat" cmpd="sng">
              <a:solidFill>
                <a:schemeClr val="accent1"/>
              </a:solidFill>
              <a:prstDash val="lgDash"/>
              <a:round/>
              <a:headEnd type="none" w="med" len="med"/>
              <a:tailEnd type="none" w="med" len="med"/>
            </a:ln>
          </p:spPr>
          <p:txBody>
            <a:bodyPr lIns="121800" tIns="60900" rIns="121800" bIns="60900" anchor="t" anchorCtr="1">
              <a:noAutofit/>
            </a:bodyPr>
            <a:lstStyle/>
            <a:p>
              <a:pPr algn="ctr">
                <a:lnSpc>
                  <a:spcPct val="95000"/>
                </a:lnSpc>
                <a:buClr>
                  <a:schemeClr val="lt1"/>
                </a:buClr>
                <a:buSzPct val="25000"/>
              </a:pPr>
              <a:r>
                <a:rPr lang="en-US" sz="1867" dirty="0">
                  <a:solidFill>
                    <a:schemeClr val="dk1"/>
                  </a:solidFill>
                  <a:latin typeface="Intel Clear" panose="020B0604020203020204" pitchFamily="34" charset="0"/>
                  <a:ea typeface="Intel Clear" panose="020B0604020203020204" pitchFamily="34" charset="0"/>
                  <a:cs typeface="Intel Clear" panose="020B0604020203020204" pitchFamily="34" charset="0"/>
                  <a:sym typeface="Arial"/>
                </a:rPr>
                <a:t>Actuators</a:t>
              </a:r>
            </a:p>
          </p:txBody>
        </p:sp>
        <p:grpSp>
          <p:nvGrpSpPr>
            <p:cNvPr id="25" name="Group 24"/>
            <p:cNvGrpSpPr/>
            <p:nvPr/>
          </p:nvGrpSpPr>
          <p:grpSpPr>
            <a:xfrm>
              <a:off x="1010603" y="2407920"/>
              <a:ext cx="2178452" cy="1013396"/>
              <a:chOff x="4288151" y="3262959"/>
              <a:chExt cx="3722471" cy="1752136"/>
            </a:xfrm>
          </p:grpSpPr>
          <p:pic>
            <p:nvPicPr>
              <p:cNvPr id="26" name="Shape 441"/>
              <p:cNvPicPr preferRelativeResize="0"/>
              <p:nvPr/>
            </p:nvPicPr>
            <p:blipFill rotWithShape="1">
              <a:blip r:embed="rId15">
                <a:clrChange>
                  <a:clrFrom>
                    <a:srgbClr val="FFFFFF"/>
                  </a:clrFrom>
                  <a:clrTo>
                    <a:srgbClr val="FFFFFF">
                      <a:alpha val="0"/>
                    </a:srgbClr>
                  </a:clrTo>
                </a:clrChange>
                <a:alphaModFix/>
                <a:extLst>
                  <a:ext uri="{28A0092B-C50C-407E-A947-70E740481C1C}">
                    <a14:useLocalDpi xmlns:a14="http://schemas.microsoft.com/office/drawing/2010/main" val="0"/>
                  </a:ext>
                </a:extLst>
              </a:blip>
              <a:srcRect/>
              <a:stretch/>
            </p:blipFill>
            <p:spPr>
              <a:xfrm rot="1262337">
                <a:off x="5342404" y="3518947"/>
                <a:ext cx="1191980" cy="892860"/>
              </a:xfrm>
              <a:prstGeom prst="rect">
                <a:avLst/>
              </a:prstGeom>
              <a:noFill/>
              <a:ln>
                <a:noFill/>
              </a:ln>
            </p:spPr>
          </p:pic>
          <p:pic>
            <p:nvPicPr>
              <p:cNvPr id="27" name="Shape 442"/>
              <p:cNvPicPr preferRelativeResize="0"/>
              <p:nvPr/>
            </p:nvPicPr>
            <p:blipFill rotWithShape="1">
              <a:blip r:embed="rId16">
                <a:clrChange>
                  <a:clrFrom>
                    <a:srgbClr val="FFFFFF"/>
                  </a:clrFrom>
                  <a:clrTo>
                    <a:srgbClr val="FFFFFF">
                      <a:alpha val="0"/>
                    </a:srgbClr>
                  </a:clrTo>
                </a:clrChange>
                <a:alphaModFix/>
                <a:extLst>
                  <a:ext uri="{28A0092B-C50C-407E-A947-70E740481C1C}">
                    <a14:useLocalDpi xmlns:a14="http://schemas.microsoft.com/office/drawing/2010/main" val="0"/>
                  </a:ext>
                </a:extLst>
              </a:blip>
              <a:srcRect/>
              <a:stretch/>
            </p:blipFill>
            <p:spPr>
              <a:xfrm>
                <a:off x="4288151" y="4138914"/>
                <a:ext cx="1169712" cy="876181"/>
              </a:xfrm>
              <a:prstGeom prst="rect">
                <a:avLst/>
              </a:prstGeom>
              <a:noFill/>
              <a:ln>
                <a:noFill/>
              </a:ln>
            </p:spPr>
          </p:pic>
          <p:pic>
            <p:nvPicPr>
              <p:cNvPr id="28" name="Shape 443"/>
              <p:cNvPicPr preferRelativeResize="0"/>
              <p:nvPr/>
            </p:nvPicPr>
            <p:blipFill rotWithShape="1">
              <a:blip r:embed="rId17">
                <a:clrChange>
                  <a:clrFrom>
                    <a:srgbClr val="FFFFFF"/>
                  </a:clrFrom>
                  <a:clrTo>
                    <a:srgbClr val="FFFFFF">
                      <a:alpha val="0"/>
                    </a:srgbClr>
                  </a:clrTo>
                </a:clrChange>
                <a:alphaModFix/>
                <a:extLst>
                  <a:ext uri="{28A0092B-C50C-407E-A947-70E740481C1C}">
                    <a14:useLocalDpi xmlns:a14="http://schemas.microsoft.com/office/drawing/2010/main" val="0"/>
                  </a:ext>
                </a:extLst>
              </a:blip>
              <a:srcRect/>
              <a:stretch/>
            </p:blipFill>
            <p:spPr>
              <a:xfrm>
                <a:off x="4307744" y="3477432"/>
                <a:ext cx="1075825" cy="805853"/>
              </a:xfrm>
              <a:prstGeom prst="rect">
                <a:avLst/>
              </a:prstGeom>
              <a:noFill/>
              <a:ln>
                <a:noFill/>
              </a:ln>
            </p:spPr>
          </p:pic>
          <p:pic>
            <p:nvPicPr>
              <p:cNvPr id="29" name="Shape 444"/>
              <p:cNvPicPr preferRelativeResize="0"/>
              <p:nvPr/>
            </p:nvPicPr>
            <p:blipFill rotWithShape="1">
              <a:blip r:embed="rId18">
                <a:clrChange>
                  <a:clrFrom>
                    <a:srgbClr val="FFFFFF"/>
                  </a:clrFrom>
                  <a:clrTo>
                    <a:srgbClr val="FFFFFF">
                      <a:alpha val="0"/>
                    </a:srgbClr>
                  </a:clrTo>
                </a:clrChange>
                <a:alphaModFix/>
                <a:extLst>
                  <a:ext uri="{28A0092B-C50C-407E-A947-70E740481C1C}">
                    <a14:useLocalDpi xmlns:a14="http://schemas.microsoft.com/office/drawing/2010/main" val="0"/>
                  </a:ext>
                </a:extLst>
              </a:blip>
              <a:srcRect/>
              <a:stretch/>
            </p:blipFill>
            <p:spPr>
              <a:xfrm>
                <a:off x="6889036" y="3262959"/>
                <a:ext cx="1121586" cy="840131"/>
              </a:xfrm>
              <a:prstGeom prst="rect">
                <a:avLst/>
              </a:prstGeom>
              <a:noFill/>
              <a:ln>
                <a:noFill/>
              </a:ln>
            </p:spPr>
          </p:pic>
          <p:pic>
            <p:nvPicPr>
              <p:cNvPr id="30" name="Shape 445"/>
              <p:cNvPicPr preferRelativeResize="0"/>
              <p:nvPr/>
            </p:nvPicPr>
            <p:blipFill rotWithShape="1">
              <a:blip r:embed="rId19">
                <a:clrChange>
                  <a:clrFrom>
                    <a:srgbClr val="FFFFFF"/>
                  </a:clrFrom>
                  <a:clrTo>
                    <a:srgbClr val="FFFFFF">
                      <a:alpha val="0"/>
                    </a:srgbClr>
                  </a:clrTo>
                </a:clrChange>
                <a:alphaModFix/>
                <a:extLst>
                  <a:ext uri="{28A0092B-C50C-407E-A947-70E740481C1C}">
                    <a14:useLocalDpi xmlns:a14="http://schemas.microsoft.com/office/drawing/2010/main" val="0"/>
                  </a:ext>
                </a:extLst>
              </a:blip>
              <a:srcRect/>
              <a:stretch/>
            </p:blipFill>
            <p:spPr>
              <a:xfrm flipH="1">
                <a:off x="7199091" y="4041200"/>
                <a:ext cx="756427" cy="856369"/>
              </a:xfrm>
              <a:prstGeom prst="rect">
                <a:avLst/>
              </a:prstGeom>
              <a:noFill/>
              <a:ln>
                <a:noFill/>
              </a:ln>
            </p:spPr>
          </p:pic>
          <p:pic>
            <p:nvPicPr>
              <p:cNvPr id="31" name="Shape 447"/>
              <p:cNvPicPr preferRelativeResize="0"/>
              <p:nvPr/>
            </p:nvPicPr>
            <p:blipFill rotWithShape="1">
              <a:blip r:embed="rId20">
                <a:clrChange>
                  <a:clrFrom>
                    <a:srgbClr val="FFFFFF"/>
                  </a:clrFrom>
                  <a:clrTo>
                    <a:srgbClr val="FFFFFF">
                      <a:alpha val="0"/>
                    </a:srgbClr>
                  </a:clrTo>
                </a:clrChange>
                <a:alphaModFix/>
                <a:extLst>
                  <a:ext uri="{28A0092B-C50C-407E-A947-70E740481C1C}">
                    <a14:useLocalDpi xmlns:a14="http://schemas.microsoft.com/office/drawing/2010/main" val="0"/>
                  </a:ext>
                </a:extLst>
              </a:blip>
              <a:srcRect/>
              <a:stretch/>
            </p:blipFill>
            <p:spPr>
              <a:xfrm>
                <a:off x="6221010" y="3802417"/>
                <a:ext cx="1212096" cy="907929"/>
              </a:xfrm>
              <a:prstGeom prst="rect">
                <a:avLst/>
              </a:prstGeom>
              <a:noFill/>
              <a:ln>
                <a:noFill/>
              </a:ln>
            </p:spPr>
          </p:pic>
          <p:pic>
            <p:nvPicPr>
              <p:cNvPr id="32" name="Shape 448"/>
              <p:cNvPicPr preferRelativeResize="0"/>
              <p:nvPr/>
            </p:nvPicPr>
            <p:blipFill rotWithShape="1">
              <a:blip r:embed="rId21">
                <a:clrChange>
                  <a:clrFrom>
                    <a:srgbClr val="FFFFFF"/>
                  </a:clrFrom>
                  <a:clrTo>
                    <a:srgbClr val="FFFFFF">
                      <a:alpha val="0"/>
                    </a:srgbClr>
                  </a:clrTo>
                </a:clrChange>
                <a:alphaModFix/>
                <a:extLst>
                  <a:ext uri="{28A0092B-C50C-407E-A947-70E740481C1C}">
                    <a14:useLocalDpi xmlns:a14="http://schemas.microsoft.com/office/drawing/2010/main" val="0"/>
                  </a:ext>
                </a:extLst>
              </a:blip>
              <a:srcRect/>
              <a:stretch/>
            </p:blipFill>
            <p:spPr>
              <a:xfrm>
                <a:off x="5390446" y="4179587"/>
                <a:ext cx="913711" cy="684421"/>
              </a:xfrm>
              <a:prstGeom prst="rect">
                <a:avLst/>
              </a:prstGeom>
              <a:noFill/>
              <a:ln>
                <a:noFill/>
              </a:ln>
            </p:spPr>
          </p:pic>
          <p:pic>
            <p:nvPicPr>
              <p:cNvPr id="33" name="Shape 449"/>
              <p:cNvPicPr preferRelativeResize="0"/>
              <p:nvPr/>
            </p:nvPicPr>
            <p:blipFill rotWithShape="1">
              <a:blip r:embed="rId22">
                <a:clrChange>
                  <a:clrFrom>
                    <a:srgbClr val="FFFFFF"/>
                  </a:clrFrom>
                  <a:clrTo>
                    <a:srgbClr val="FFFFFF">
                      <a:alpha val="0"/>
                    </a:srgbClr>
                  </a:clrTo>
                </a:clrChange>
                <a:alphaModFix/>
                <a:extLst>
                  <a:ext uri="{28A0092B-C50C-407E-A947-70E740481C1C}">
                    <a14:useLocalDpi xmlns:a14="http://schemas.microsoft.com/office/drawing/2010/main" val="0"/>
                  </a:ext>
                </a:extLst>
              </a:blip>
              <a:srcRect/>
              <a:stretch/>
            </p:blipFill>
            <p:spPr>
              <a:xfrm rot="838555">
                <a:off x="6193848" y="4494706"/>
                <a:ext cx="653960" cy="489852"/>
              </a:xfrm>
              <a:prstGeom prst="rect">
                <a:avLst/>
              </a:prstGeom>
              <a:noFill/>
              <a:ln>
                <a:noFill/>
              </a:ln>
            </p:spPr>
          </p:pic>
        </p:grpSp>
        <p:sp>
          <p:nvSpPr>
            <p:cNvPr id="34" name="Shape 434"/>
            <p:cNvSpPr/>
            <p:nvPr/>
          </p:nvSpPr>
          <p:spPr>
            <a:xfrm>
              <a:off x="965526" y="1269951"/>
              <a:ext cx="2223529" cy="1014958"/>
            </a:xfrm>
            <a:prstGeom prst="roundRect">
              <a:avLst>
                <a:gd name="adj" fmla="val 16667"/>
              </a:avLst>
            </a:prstGeom>
            <a:noFill/>
            <a:ln w="12700" cap="flat" cmpd="sng">
              <a:solidFill>
                <a:schemeClr val="accent1"/>
              </a:solidFill>
              <a:prstDash val="lgDash"/>
              <a:round/>
              <a:headEnd type="none" w="med" len="med"/>
              <a:tailEnd type="none" w="med" len="med"/>
            </a:ln>
          </p:spPr>
          <p:txBody>
            <a:bodyPr lIns="121800" tIns="60900" rIns="121800" bIns="60900" anchor="t" anchorCtr="1">
              <a:noAutofit/>
            </a:bodyPr>
            <a:lstStyle/>
            <a:p>
              <a:pPr algn="ctr">
                <a:lnSpc>
                  <a:spcPct val="95000"/>
                </a:lnSpc>
                <a:buClr>
                  <a:schemeClr val="lt1"/>
                </a:buClr>
                <a:buSzPct val="25000"/>
              </a:pPr>
              <a:r>
                <a:rPr lang="en-US" sz="1867" dirty="0">
                  <a:solidFill>
                    <a:schemeClr val="dk1"/>
                  </a:solidFill>
                  <a:latin typeface="Intel Clear" panose="020B0604020203020204" pitchFamily="34" charset="0"/>
                  <a:ea typeface="Intel Clear" panose="020B0604020203020204" pitchFamily="34" charset="0"/>
                  <a:cs typeface="Intel Clear" panose="020B0604020203020204" pitchFamily="34" charset="0"/>
                  <a:sym typeface="Arial"/>
                </a:rPr>
                <a:t>Sensors</a:t>
              </a:r>
            </a:p>
          </p:txBody>
        </p:sp>
      </p:grpSp>
      <p:pic>
        <p:nvPicPr>
          <p:cNvPr id="5" name="Picture 4"/>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6409706" y="743728"/>
            <a:ext cx="5687797" cy="5546597"/>
          </a:xfrm>
          <a:prstGeom prst="rect">
            <a:avLst/>
          </a:prstGeom>
        </p:spPr>
      </p:pic>
    </p:spTree>
    <p:extLst>
      <p:ext uri="{BB962C8B-B14F-4D97-AF65-F5344CB8AC3E}">
        <p14:creationId xmlns:p14="http://schemas.microsoft.com/office/powerpoint/2010/main" val="11798037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94.1"/>
</p:tagLst>
</file>

<file path=ppt/theme/theme1.xml><?xml version="1.0" encoding="utf-8"?>
<a:theme xmlns:a="http://schemas.openxmlformats.org/drawingml/2006/main" name="1_Default Theme">
  <a:themeElements>
    <a:clrScheme name="Intel Color Palette">
      <a:dk1>
        <a:sysClr val="windowText" lastClr="000000"/>
      </a:dk1>
      <a:lt1>
        <a:sysClr val="window" lastClr="FFFFFF"/>
      </a:lt1>
      <a:dk2>
        <a:srgbClr val="003C71"/>
      </a:dk2>
      <a:lt2>
        <a:srgbClr val="B1BABF"/>
      </a:lt2>
      <a:accent1>
        <a:srgbClr val="0071C5"/>
      </a:accent1>
      <a:accent2>
        <a:srgbClr val="00AEEF"/>
      </a:accent2>
      <a:accent3>
        <a:srgbClr val="F3D54E"/>
      </a:accent3>
      <a:accent4>
        <a:srgbClr val="FFA300"/>
      </a:accent4>
      <a:accent5>
        <a:srgbClr val="FC4C02"/>
      </a:accent5>
      <a:accent6>
        <a:srgbClr val="C3D600"/>
      </a:accent6>
      <a:hlink>
        <a:srgbClr val="0071C5"/>
      </a:hlink>
      <a:folHlink>
        <a:srgbClr val="00AEEF"/>
      </a:folHlink>
    </a:clrScheme>
    <a:fontScheme name="Intel Clear">
      <a:majorFont>
        <a:latin typeface="Intel Clear"/>
        <a:ea typeface=""/>
        <a:cs typeface=""/>
      </a:majorFont>
      <a:minorFont>
        <a:latin typeface="Intel Cle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a:solidFill>
            <a:schemeClr val="tx2"/>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vert="horz" wrap="square" lIns="0" tIns="0" rIns="0" bIns="0" rtlCol="0">
        <a:spAutoFit/>
      </a:bodyPr>
      <a:lstStyle>
        <a:defPPr>
          <a:defRPr sz="1100" dirty="0" err="1" smtClean="0">
            <a:solidFill>
              <a:srgbClr val="003C71"/>
            </a:solidFill>
          </a:defRPr>
        </a:defPPr>
      </a:lstStyle>
    </a:txDef>
  </a:objectDefaults>
  <a:extraClrSchemeLst/>
  <a:extLst>
    <a:ext uri="{05A4C25C-085E-4340-85A3-A5531E510DB2}">
      <thm15:themeFamily xmlns:thm15="http://schemas.microsoft.com/office/thememl/2012/main" name="Default Theme" id="{778C20DA-3F11-4914-B4F8-B6D0BE6B9840}" vid="{5AC7EBA3-FEDD-4B57-93D0-1D3A499CE0FF}"/>
    </a:ext>
  </a:extLst>
</a:theme>
</file>

<file path=ppt/theme/theme2.xml><?xml version="1.0" encoding="utf-8"?>
<a:theme xmlns:a="http://schemas.openxmlformats.org/drawingml/2006/main" name="2015_theme">
  <a:themeElements>
    <a:clrScheme name="Custom 2">
      <a:dk1>
        <a:sysClr val="windowText" lastClr="000000"/>
      </a:dk1>
      <a:lt1>
        <a:sysClr val="window" lastClr="FFFFFF"/>
      </a:lt1>
      <a:dk2>
        <a:srgbClr val="003C71"/>
      </a:dk2>
      <a:lt2>
        <a:srgbClr val="B1BABF"/>
      </a:lt2>
      <a:accent1>
        <a:srgbClr val="B7D108"/>
      </a:accent1>
      <a:accent2>
        <a:srgbClr val="0071C5"/>
      </a:accent2>
      <a:accent3>
        <a:srgbClr val="009CDA"/>
      </a:accent3>
      <a:accent4>
        <a:srgbClr val="F8D44C"/>
      </a:accent4>
      <a:accent5>
        <a:srgbClr val="FFA400"/>
      </a:accent5>
      <a:accent6>
        <a:srgbClr val="FF4E00"/>
      </a:accent6>
      <a:hlink>
        <a:srgbClr val="C3D600"/>
      </a:hlink>
      <a:folHlink>
        <a:srgbClr val="0071C5"/>
      </a:folHlink>
    </a:clrScheme>
    <a:fontScheme name="Intel Clear">
      <a:majorFont>
        <a:latin typeface="Intel Clear"/>
        <a:ea typeface=""/>
        <a:cs typeface=""/>
      </a:majorFont>
      <a:minorFont>
        <a:latin typeface="Intel Cle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a:solidFill>
            <a:schemeClr val="tx2"/>
          </a:solidFill>
        </a:ln>
        <a:effectLst/>
      </a:spPr>
      <a:bodyPr/>
      <a:lstStyle/>
      <a:style>
        <a:lnRef idx="2">
          <a:schemeClr val="accent1"/>
        </a:lnRef>
        <a:fillRef idx="0">
          <a:schemeClr val="accent1"/>
        </a:fillRef>
        <a:effectRef idx="1">
          <a:schemeClr val="accent1"/>
        </a:effectRef>
        <a:fontRef idx="minor">
          <a:schemeClr val="tx1"/>
        </a:fontRef>
      </a:style>
    </a:lnDef>
    <a:txDef>
      <a:spPr>
        <a:solidFill>
          <a:schemeClr val="bg2">
            <a:lumMod val="20000"/>
            <a:lumOff val="80000"/>
          </a:schemeClr>
        </a:solidFill>
      </a:spPr>
      <a:bodyPr vert="horz" lIns="0" tIns="0" rIns="0" bIns="0" rtlCol="0">
        <a:noAutofit/>
      </a:bodyPr>
      <a:lstStyle>
        <a:defPPr>
          <a:defRPr sz="1100" dirty="0" smtClean="0">
            <a:solidFill>
              <a:srgbClr val="003C71"/>
            </a:solidFill>
          </a:defRPr>
        </a:defPPr>
      </a:lstStyle>
    </a:txDef>
  </a:objectDefaults>
  <a:extraClrSchemeLst/>
  <a:extLst>
    <a:ext uri="{05A4C25C-085E-4340-85A3-A5531E510DB2}">
      <thm15:themeFamily xmlns:thm15="http://schemas.microsoft.com/office/thememl/2012/main" name="2015_theme" id="{8AFD60F2-F055-4E5B-8771-3ADA04EFBE07}" vid="{FA4857B6-EBBB-451D-821F-63EE7C55C009}"/>
    </a:ext>
  </a:extLst>
</a:theme>
</file>

<file path=ppt/theme/theme3.xml><?xml version="1.0" encoding="utf-8"?>
<a:theme xmlns:a="http://schemas.openxmlformats.org/drawingml/2006/main" name="IS_PPT Template_ClearPro_16x9_051915">
  <a:themeElements>
    <a:clrScheme name="Custom 2">
      <a:dk1>
        <a:sysClr val="windowText" lastClr="000000"/>
      </a:dk1>
      <a:lt1>
        <a:sysClr val="window" lastClr="FFFFFF"/>
      </a:lt1>
      <a:dk2>
        <a:srgbClr val="003C71"/>
      </a:dk2>
      <a:lt2>
        <a:srgbClr val="B1BABF"/>
      </a:lt2>
      <a:accent1>
        <a:srgbClr val="B7D108"/>
      </a:accent1>
      <a:accent2>
        <a:srgbClr val="0071C5"/>
      </a:accent2>
      <a:accent3>
        <a:srgbClr val="009CDA"/>
      </a:accent3>
      <a:accent4>
        <a:srgbClr val="F8D44C"/>
      </a:accent4>
      <a:accent5>
        <a:srgbClr val="FFA400"/>
      </a:accent5>
      <a:accent6>
        <a:srgbClr val="FF4E00"/>
      </a:accent6>
      <a:hlink>
        <a:srgbClr val="C3D600"/>
      </a:hlink>
      <a:folHlink>
        <a:srgbClr val="0071C5"/>
      </a:folHlink>
    </a:clrScheme>
    <a:fontScheme name="Intel Clear">
      <a:majorFont>
        <a:latin typeface="Intel Clear"/>
        <a:ea typeface=""/>
        <a:cs typeface=""/>
      </a:majorFont>
      <a:minorFont>
        <a:latin typeface="Intel Cle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a:solidFill>
            <a:schemeClr val="tx2"/>
          </a:solidFill>
        </a:ln>
        <a:effectLst/>
      </a:spPr>
      <a:bodyPr/>
      <a:lstStyle/>
      <a:style>
        <a:lnRef idx="2">
          <a:schemeClr val="accent1"/>
        </a:lnRef>
        <a:fillRef idx="0">
          <a:schemeClr val="accent1"/>
        </a:fillRef>
        <a:effectRef idx="1">
          <a:schemeClr val="accent1"/>
        </a:effectRef>
        <a:fontRef idx="minor">
          <a:schemeClr val="tx1"/>
        </a:fontRef>
      </a:style>
    </a:lnDef>
    <a:txDef>
      <a:spPr>
        <a:solidFill>
          <a:schemeClr val="bg2">
            <a:lumMod val="20000"/>
            <a:lumOff val="80000"/>
          </a:schemeClr>
        </a:solidFill>
      </a:spPr>
      <a:bodyPr vert="horz" lIns="0" tIns="0" rIns="0" bIns="0" rtlCol="0">
        <a:noAutofit/>
      </a:bodyPr>
      <a:lstStyle>
        <a:defPPr>
          <a:defRPr sz="1100" dirty="0" smtClean="0">
            <a:solidFill>
              <a:srgbClr val="003C71"/>
            </a:solidFill>
          </a:defRPr>
        </a:defPPr>
      </a:lstStyle>
    </a:txDef>
  </a:objectDefaults>
  <a:extraClrSchemeLst/>
  <a:extLst>
    <a:ext uri="{05A4C25C-085E-4340-85A3-A5531E510DB2}">
      <thm15:themeFamily xmlns:thm15="http://schemas.microsoft.com/office/thememl/2012/main" name="IS_External_Template_ClearPro_16x9.potx [Read-Only]" id="{DE8CA4D7-B7CE-4281-9E50-DCAC1CBA2717}" vid="{5FFEA57A-13F3-41AF-829F-9CB7AF773C0B}"/>
    </a:ext>
  </a:extLst>
</a:theme>
</file>

<file path=ppt/theme/theme4.xml><?xml version="1.0" encoding="utf-8"?>
<a:theme xmlns:a="http://schemas.openxmlformats.org/drawingml/2006/main" name="1_IS_PPT Template_ClearPro_16x9_051915">
  <a:themeElements>
    <a:clrScheme name="Custom 2">
      <a:dk1>
        <a:sysClr val="windowText" lastClr="000000"/>
      </a:dk1>
      <a:lt1>
        <a:sysClr val="window" lastClr="FFFFFF"/>
      </a:lt1>
      <a:dk2>
        <a:srgbClr val="003C71"/>
      </a:dk2>
      <a:lt2>
        <a:srgbClr val="B1BABF"/>
      </a:lt2>
      <a:accent1>
        <a:srgbClr val="B7D108"/>
      </a:accent1>
      <a:accent2>
        <a:srgbClr val="0071C5"/>
      </a:accent2>
      <a:accent3>
        <a:srgbClr val="009CDA"/>
      </a:accent3>
      <a:accent4>
        <a:srgbClr val="F8D44C"/>
      </a:accent4>
      <a:accent5>
        <a:srgbClr val="FFA400"/>
      </a:accent5>
      <a:accent6>
        <a:srgbClr val="FF4E00"/>
      </a:accent6>
      <a:hlink>
        <a:srgbClr val="C3D600"/>
      </a:hlink>
      <a:folHlink>
        <a:srgbClr val="0071C5"/>
      </a:folHlink>
    </a:clrScheme>
    <a:fontScheme name="Intel Clear">
      <a:majorFont>
        <a:latin typeface="Intel Clear"/>
        <a:ea typeface=""/>
        <a:cs typeface=""/>
      </a:majorFont>
      <a:minorFont>
        <a:latin typeface="Intel Cle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a:solidFill>
            <a:schemeClr val="tx2"/>
          </a:solidFill>
        </a:ln>
        <a:effectLst/>
      </a:spPr>
      <a:bodyPr/>
      <a:lstStyle/>
      <a:style>
        <a:lnRef idx="2">
          <a:schemeClr val="accent1"/>
        </a:lnRef>
        <a:fillRef idx="0">
          <a:schemeClr val="accent1"/>
        </a:fillRef>
        <a:effectRef idx="1">
          <a:schemeClr val="accent1"/>
        </a:effectRef>
        <a:fontRef idx="minor">
          <a:schemeClr val="tx1"/>
        </a:fontRef>
      </a:style>
    </a:lnDef>
    <a:txDef>
      <a:spPr>
        <a:solidFill>
          <a:schemeClr val="bg2">
            <a:lumMod val="20000"/>
            <a:lumOff val="80000"/>
          </a:schemeClr>
        </a:solidFill>
      </a:spPr>
      <a:bodyPr vert="horz" lIns="0" tIns="0" rIns="0" bIns="0" rtlCol="0">
        <a:noAutofit/>
      </a:bodyPr>
      <a:lstStyle>
        <a:defPPr>
          <a:defRPr sz="1100" dirty="0" smtClean="0">
            <a:solidFill>
              <a:srgbClr val="003C71"/>
            </a:solidFill>
          </a:defRPr>
        </a:defPPr>
      </a:lstStyle>
    </a:tx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111116</TotalTime>
  <Words>2798</Words>
  <Application>Microsoft Macintosh PowerPoint</Application>
  <PresentationFormat>Widescreen</PresentationFormat>
  <Paragraphs>293</Paragraphs>
  <Slides>25</Slides>
  <Notes>21</Notes>
  <HiddenSlides>0</HiddenSlides>
  <MMClips>0</MMClips>
  <ScaleCrop>false</ScaleCrop>
  <HeadingPairs>
    <vt:vector size="6" baseType="variant">
      <vt:variant>
        <vt:lpstr>Fonts Used</vt:lpstr>
      </vt:variant>
      <vt:variant>
        <vt:i4>11</vt:i4>
      </vt:variant>
      <vt:variant>
        <vt:lpstr>Theme</vt:lpstr>
      </vt:variant>
      <vt:variant>
        <vt:i4>4</vt:i4>
      </vt:variant>
      <vt:variant>
        <vt:lpstr>Slide Titles</vt:lpstr>
      </vt:variant>
      <vt:variant>
        <vt:i4>25</vt:i4>
      </vt:variant>
    </vt:vector>
  </HeadingPairs>
  <TitlesOfParts>
    <vt:vector size="40" baseType="lpstr">
      <vt:lpstr>Calibri</vt:lpstr>
      <vt:lpstr>Calibri Regular</vt:lpstr>
      <vt:lpstr>Intel Clear</vt:lpstr>
      <vt:lpstr>Intel Clear Deva Light</vt:lpstr>
      <vt:lpstr>Intel Clear Light</vt:lpstr>
      <vt:lpstr>Intel Clear Pro</vt:lpstr>
      <vt:lpstr>Intel Clear Pro Bold</vt:lpstr>
      <vt:lpstr>Lucida Grande</vt:lpstr>
      <vt:lpstr>Neo Sans Intel</vt:lpstr>
      <vt:lpstr>Wingdings</vt:lpstr>
      <vt:lpstr>Arial</vt:lpstr>
      <vt:lpstr>1_Default Theme</vt:lpstr>
      <vt:lpstr>2015_theme</vt:lpstr>
      <vt:lpstr>IS_PPT Template_ClearPro_16x9_051915</vt:lpstr>
      <vt:lpstr>1_IS_PPT Template_ClearPro_16x9_051915</vt:lpstr>
      <vt:lpstr> Iot framework with  Intel® and AWS*</vt:lpstr>
      <vt:lpstr>The next 2.5 hours:</vt:lpstr>
      <vt:lpstr>Intel IOT technology</vt:lpstr>
      <vt:lpstr>Intel® Architecture Powers Endpoints, Gateways, Networks, and Cloud </vt:lpstr>
      <vt:lpstr>Intel® Gateways</vt:lpstr>
      <vt:lpstr>Scalable Processing </vt:lpstr>
      <vt:lpstr>Open Source Technology</vt:lpstr>
      <vt:lpstr>PowerPoint Presentation</vt:lpstr>
      <vt:lpstr>PowerPoint Presentation</vt:lpstr>
      <vt:lpstr>Intel developer program</vt:lpstr>
      <vt:lpstr>Code Samples</vt:lpstr>
      <vt:lpstr>Advanced Edge Compute</vt:lpstr>
      <vt:lpstr>Education Resources</vt:lpstr>
      <vt:lpstr>Developer Kit</vt:lpstr>
      <vt:lpstr>Intel Developer Program: Software.intel.com/iot</vt:lpstr>
      <vt:lpstr>Takeaway: </vt:lpstr>
      <vt:lpstr>AWS iot</vt:lpstr>
      <vt:lpstr>AWS IoT </vt:lpstr>
      <vt:lpstr>AWS IoT Data</vt:lpstr>
      <vt:lpstr>IoT Overview </vt:lpstr>
      <vt:lpstr>Secured through Certificates </vt:lpstr>
      <vt:lpstr>Iot deployment with SDO</vt:lpstr>
      <vt:lpstr>PowerPoint Presentation</vt:lpstr>
      <vt:lpstr>Intel® Secure Device Onboard </vt:lpstr>
      <vt:lpstr>Intel® Secure Device Onboard (SDO) </vt:lpstr>
    </vt:vector>
  </TitlesOfParts>
  <Company/>
  <LinksUpToDate>false</LinksUpToDate>
  <SharedDoc>false</SharedDoc>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Voice Control Framework: Intel® and Alexa Skills Kit* Martin Kronberg – Technical Evangelist</dc:title>
  <dc:creator>Microsoft Office User</dc:creator>
  <cp:lastModifiedBy>Microsoft Office User</cp:lastModifiedBy>
  <cp:revision>206</cp:revision>
  <dcterms:created xsi:type="dcterms:W3CDTF">2017-03-21T16:06:03Z</dcterms:created>
  <dcterms:modified xsi:type="dcterms:W3CDTF">2018-02-15T17:49:07Z</dcterms:modified>
</cp:coreProperties>
</file>